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mp3" ContentType="audi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8" r:id="rId3"/>
    <p:sldId id="266" r:id="rId4"/>
    <p:sldId id="267" r:id="rId5"/>
    <p:sldId id="268" r:id="rId6"/>
    <p:sldId id="270" r:id="rId7"/>
    <p:sldId id="269" r:id="rId8"/>
    <p:sldId id="259" r:id="rId9"/>
    <p:sldId id="27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616" autoAdjust="0"/>
  </p:normalViewPr>
  <p:slideViewPr>
    <p:cSldViewPr showGuides="1">
      <p:cViewPr varScale="1">
        <p:scale>
          <a:sx n="76" d="100"/>
          <a:sy n="76" d="100"/>
        </p:scale>
        <p:origin x="-192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100" d="100"/>
          <a:sy n="100" d="100"/>
        </p:scale>
        <p:origin x="-1747" y="-5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4EF240-4D7A-4688-A8C2-8FD26334087C}" type="doc">
      <dgm:prSet loTypeId="urn:microsoft.com/office/officeart/2005/8/layout/chevron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9A2B3A8-194E-4DE8-97AE-0F1C2CD8BA67}">
      <dgm:prSet phldrT="[Text]"/>
      <dgm:spPr/>
      <dgm:t>
        <a:bodyPr anchor="t"/>
        <a:lstStyle/>
        <a:p>
          <a:r>
            <a:rPr lang="en-US" dirty="0" smtClean="0"/>
            <a:t>1</a:t>
          </a:r>
          <a:endParaRPr lang="en-US" dirty="0"/>
        </a:p>
      </dgm:t>
    </dgm:pt>
    <dgm:pt modelId="{A91E7320-F383-44B3-A1E8-777899FB1C00}" type="parTrans" cxnId="{6AEF5282-25E5-49A7-8A52-A9CF12C2BBFF}">
      <dgm:prSet/>
      <dgm:spPr/>
      <dgm:t>
        <a:bodyPr/>
        <a:lstStyle/>
        <a:p>
          <a:endParaRPr lang="en-US"/>
        </a:p>
      </dgm:t>
    </dgm:pt>
    <dgm:pt modelId="{FCC34DE7-1DD9-4601-91D7-FEF1EFD9F05D}" type="sibTrans" cxnId="{6AEF5282-25E5-49A7-8A52-A9CF12C2BBFF}">
      <dgm:prSet/>
      <dgm:spPr/>
      <dgm:t>
        <a:bodyPr/>
        <a:lstStyle/>
        <a:p>
          <a:endParaRPr lang="en-US"/>
        </a:p>
      </dgm:t>
    </dgm:pt>
    <dgm:pt modelId="{247DE291-E288-4C09-BC02-1DD8F7DDE4B5}">
      <dgm:prSet phldrT="[Text]"/>
      <dgm:spPr/>
      <dgm:t>
        <a:bodyPr/>
        <a:lstStyle/>
        <a:p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</a:t>
          </a:r>
          <a:r>
            <a:rPr lang="en-US" b="1" dirty="0" err="1" smtClean="0"/>
            <a:t>danh</a:t>
          </a:r>
          <a:r>
            <a:rPr lang="en-US" b="1" dirty="0" smtClean="0"/>
            <a:t> </a:t>
          </a:r>
          <a:r>
            <a:rPr lang="en-US" b="1" dirty="0" err="1" smtClean="0"/>
            <a:t>từ</a:t>
          </a:r>
          <a:r>
            <a:rPr lang="en-US" b="1" dirty="0" smtClean="0"/>
            <a:t> </a:t>
          </a:r>
          <a:r>
            <a:rPr lang="en-US" dirty="0" err="1" smtClean="0"/>
            <a:t>tiếng</a:t>
          </a:r>
          <a:r>
            <a:rPr lang="en-US" dirty="0" smtClean="0"/>
            <a:t> </a:t>
          </a:r>
          <a:r>
            <a:rPr lang="en-US" dirty="0" err="1" smtClean="0"/>
            <a:t>Anh</a:t>
          </a:r>
          <a:r>
            <a:rPr lang="en-US" dirty="0" smtClean="0"/>
            <a:t> </a:t>
          </a:r>
          <a:r>
            <a:rPr lang="en-US" dirty="0" err="1" smtClean="0"/>
            <a:t>để</a:t>
          </a:r>
          <a:r>
            <a:rPr lang="en-US" dirty="0" smtClean="0"/>
            <a:t> </a:t>
          </a:r>
          <a:r>
            <a:rPr lang="en-US" dirty="0" err="1" smtClean="0"/>
            <a:t>đặt</a:t>
          </a:r>
          <a:r>
            <a:rPr lang="en-US" dirty="0" smtClean="0"/>
            <a:t> </a:t>
          </a:r>
          <a:r>
            <a:rPr lang="en-US" dirty="0" err="1" smtClean="0"/>
            <a:t>tên</a:t>
          </a:r>
          <a:r>
            <a:rPr lang="en-US" dirty="0" smtClean="0"/>
            <a:t> </a:t>
          </a:r>
          <a:r>
            <a:rPr lang="en-US" dirty="0" err="1" smtClean="0"/>
            <a:t>biến</a:t>
          </a:r>
          <a:r>
            <a:rPr lang="en-US" dirty="0" smtClean="0"/>
            <a:t>. </a:t>
          </a:r>
          <a:r>
            <a:rPr lang="en-US" dirty="0" err="1" smtClean="0"/>
            <a:t>Biến</a:t>
          </a:r>
          <a:r>
            <a:rPr lang="en-US" dirty="0" smtClean="0"/>
            <a:t> </a:t>
          </a:r>
          <a:r>
            <a:rPr lang="en-US" dirty="0" err="1" smtClean="0"/>
            <a:t>boolean</a:t>
          </a:r>
          <a:r>
            <a:rPr lang="en-US" dirty="0" smtClean="0"/>
            <a:t> </a:t>
          </a:r>
          <a:r>
            <a:rPr lang="en-US" dirty="0" err="1" smtClean="0"/>
            <a:t>thì</a:t>
          </a:r>
          <a:r>
            <a:rPr lang="en-US" dirty="0" smtClean="0"/>
            <a:t> </a:t>
          </a:r>
          <a:r>
            <a:rPr lang="en-US" dirty="0" err="1" smtClean="0"/>
            <a:t>đặt</a:t>
          </a:r>
          <a:r>
            <a:rPr lang="en-US" dirty="0" smtClean="0"/>
            <a:t> </a:t>
          </a:r>
          <a:r>
            <a:rPr lang="en-US" dirty="0" err="1" smtClean="0"/>
            <a:t>bắt</a:t>
          </a:r>
          <a:r>
            <a:rPr lang="en-US" dirty="0" smtClean="0"/>
            <a:t> </a:t>
          </a:r>
          <a:r>
            <a:rPr lang="en-US" dirty="0" err="1" smtClean="0"/>
            <a:t>đầu</a:t>
          </a:r>
          <a:r>
            <a:rPr lang="en-US" dirty="0" smtClean="0"/>
            <a:t> </a:t>
          </a:r>
          <a:r>
            <a:rPr lang="en-US" dirty="0" err="1" smtClean="0"/>
            <a:t>bằng</a:t>
          </a:r>
          <a:r>
            <a:rPr lang="en-US" dirty="0" smtClean="0"/>
            <a:t> `is` </a:t>
          </a:r>
          <a:r>
            <a:rPr lang="en-US" dirty="0" err="1" smtClean="0"/>
            <a:t>hoặc</a:t>
          </a:r>
          <a:r>
            <a:rPr lang="en-US" dirty="0" smtClean="0"/>
            <a:t> `has`</a:t>
          </a:r>
          <a:endParaRPr lang="en-US" dirty="0"/>
        </a:p>
      </dgm:t>
    </dgm:pt>
    <dgm:pt modelId="{47106615-D463-4EEC-AAD2-494EE11BB37B}" type="parTrans" cxnId="{22348BF6-0D26-497F-81B6-C3540A0CB746}">
      <dgm:prSet/>
      <dgm:spPr/>
      <dgm:t>
        <a:bodyPr/>
        <a:lstStyle/>
        <a:p>
          <a:endParaRPr lang="en-US"/>
        </a:p>
      </dgm:t>
    </dgm:pt>
    <dgm:pt modelId="{3A2A71FC-998B-47D9-9843-8D886430829A}" type="sibTrans" cxnId="{22348BF6-0D26-497F-81B6-C3540A0CB746}">
      <dgm:prSet/>
      <dgm:spPr/>
      <dgm:t>
        <a:bodyPr/>
        <a:lstStyle/>
        <a:p>
          <a:endParaRPr lang="en-US"/>
        </a:p>
      </dgm:t>
    </dgm:pt>
    <dgm:pt modelId="{EE2D5F2B-8D72-470C-9A53-185B6F233949}">
      <dgm:prSet phldrT="[Text]"/>
      <dgm:spPr/>
      <dgm:t>
        <a:bodyPr anchor="t"/>
        <a:lstStyle/>
        <a:p>
          <a:r>
            <a:rPr lang="en-US" dirty="0" smtClean="0"/>
            <a:t>2</a:t>
          </a:r>
          <a:endParaRPr lang="en-US" dirty="0"/>
        </a:p>
      </dgm:t>
    </dgm:pt>
    <dgm:pt modelId="{2D4CD412-C451-4F4C-ADFD-A6338B83BA04}" type="parTrans" cxnId="{44E22056-E28E-4B55-9D80-C0C01B5C47D9}">
      <dgm:prSet/>
      <dgm:spPr/>
      <dgm:t>
        <a:bodyPr/>
        <a:lstStyle/>
        <a:p>
          <a:endParaRPr lang="en-US"/>
        </a:p>
      </dgm:t>
    </dgm:pt>
    <dgm:pt modelId="{136C94DC-BA02-4EC6-AD88-AB653D97D28E}" type="sibTrans" cxnId="{44E22056-E28E-4B55-9D80-C0C01B5C47D9}">
      <dgm:prSet/>
      <dgm:spPr/>
      <dgm:t>
        <a:bodyPr/>
        <a:lstStyle/>
        <a:p>
          <a:endParaRPr lang="en-US"/>
        </a:p>
      </dgm:t>
    </dgm:pt>
    <dgm:pt modelId="{5523F7E2-DBF6-41E9-9528-E1355F817B38}">
      <dgm:prSet phldrT="[Text]"/>
      <dgm:spPr/>
      <dgm:t>
        <a:bodyPr/>
        <a:lstStyle/>
        <a:p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</a:t>
          </a:r>
          <a:r>
            <a:rPr lang="en-US" dirty="0" err="1" smtClean="0"/>
            <a:t>camelBackCase</a:t>
          </a:r>
          <a:r>
            <a:rPr lang="en-US" dirty="0" smtClean="0"/>
            <a:t>.</a:t>
          </a:r>
          <a:endParaRPr lang="en-US" dirty="0"/>
        </a:p>
      </dgm:t>
    </dgm:pt>
    <dgm:pt modelId="{7FAE0405-29E3-4F7A-9D88-CC4FB1C1B940}" type="parTrans" cxnId="{81BA5C6B-DADD-471D-B279-577CC66CDA5C}">
      <dgm:prSet/>
      <dgm:spPr/>
      <dgm:t>
        <a:bodyPr/>
        <a:lstStyle/>
        <a:p>
          <a:endParaRPr lang="en-US"/>
        </a:p>
      </dgm:t>
    </dgm:pt>
    <dgm:pt modelId="{62E5EB28-580F-4161-8079-4986406015F3}" type="sibTrans" cxnId="{81BA5C6B-DADD-471D-B279-577CC66CDA5C}">
      <dgm:prSet/>
      <dgm:spPr/>
      <dgm:t>
        <a:bodyPr/>
        <a:lstStyle/>
        <a:p>
          <a:endParaRPr lang="en-US"/>
        </a:p>
      </dgm:t>
    </dgm:pt>
    <dgm:pt modelId="{25239503-3800-4750-A726-B3359F946D1C}">
      <dgm:prSet phldrT="[Text]"/>
      <dgm:spPr/>
      <dgm:t>
        <a:bodyPr anchor="t"/>
        <a:lstStyle/>
        <a:p>
          <a:r>
            <a:rPr lang="en-US" dirty="0" smtClean="0"/>
            <a:t>3</a:t>
          </a:r>
          <a:endParaRPr lang="en-US" dirty="0"/>
        </a:p>
      </dgm:t>
    </dgm:pt>
    <dgm:pt modelId="{CAB862D5-DA29-4BB8-BF82-910931D6BE3A}" type="parTrans" cxnId="{08536223-202B-4F92-892D-35F176301472}">
      <dgm:prSet/>
      <dgm:spPr/>
      <dgm:t>
        <a:bodyPr/>
        <a:lstStyle/>
        <a:p>
          <a:endParaRPr lang="en-US"/>
        </a:p>
      </dgm:t>
    </dgm:pt>
    <dgm:pt modelId="{B5D8EC7F-6CFA-4FF1-8A72-536ED14D514A}" type="sibTrans" cxnId="{08536223-202B-4F92-892D-35F176301472}">
      <dgm:prSet/>
      <dgm:spPr/>
      <dgm:t>
        <a:bodyPr/>
        <a:lstStyle/>
        <a:p>
          <a:endParaRPr lang="en-US"/>
        </a:p>
      </dgm:t>
    </dgm:pt>
    <dgm:pt modelId="{C39027E1-3B83-4CE9-AAB4-6A220EFE7BDB}">
      <dgm:prSet phldrT="[Text]"/>
      <dgm:spPr/>
      <dgm:t>
        <a:bodyPr/>
        <a:lstStyle/>
        <a:p>
          <a:r>
            <a:rPr lang="en-US" dirty="0" err="1" smtClean="0"/>
            <a:t>Tên</a:t>
          </a:r>
          <a:r>
            <a:rPr lang="en-US" dirty="0" smtClean="0"/>
            <a:t> </a:t>
          </a:r>
          <a:r>
            <a:rPr lang="en-US" dirty="0" err="1" smtClean="0"/>
            <a:t>biến</a:t>
          </a:r>
          <a:r>
            <a:rPr lang="en-US" dirty="0" smtClean="0"/>
            <a:t> </a:t>
          </a:r>
          <a:r>
            <a:rPr lang="en-US" dirty="0" err="1" smtClean="0"/>
            <a:t>phải</a:t>
          </a:r>
          <a:r>
            <a:rPr lang="en-US" dirty="0" smtClean="0"/>
            <a:t> </a:t>
          </a:r>
          <a:r>
            <a:rPr lang="en-US" dirty="0" err="1" smtClean="0"/>
            <a:t>có</a:t>
          </a:r>
          <a:r>
            <a:rPr lang="en-US" dirty="0" smtClean="0"/>
            <a:t> </a:t>
          </a:r>
          <a:r>
            <a:rPr lang="en-US" dirty="0" err="1" smtClean="0"/>
            <a:t>ý</a:t>
          </a:r>
          <a:r>
            <a:rPr lang="en-US" dirty="0" smtClean="0"/>
            <a:t> </a:t>
          </a:r>
          <a:r>
            <a:rPr lang="en-US" dirty="0" err="1" smtClean="0"/>
            <a:t>nghĩa</a:t>
          </a:r>
          <a:r>
            <a:rPr lang="en-US" dirty="0" smtClean="0"/>
            <a:t> </a:t>
          </a:r>
          <a:r>
            <a:rPr lang="en-US" dirty="0" err="1" smtClean="0"/>
            <a:t>rõ</a:t>
          </a:r>
          <a:r>
            <a:rPr lang="en-US" dirty="0" smtClean="0"/>
            <a:t> </a:t>
          </a:r>
          <a:r>
            <a:rPr lang="en-US" dirty="0" err="1" smtClean="0"/>
            <a:t>ràng</a:t>
          </a:r>
          <a:r>
            <a:rPr lang="en-US" dirty="0" smtClean="0"/>
            <a:t>.</a:t>
          </a:r>
          <a:endParaRPr lang="en-US" dirty="0"/>
        </a:p>
      </dgm:t>
    </dgm:pt>
    <dgm:pt modelId="{9A28E988-2FEB-436D-87F8-F83108F94E3B}" type="parTrans" cxnId="{CD4229C6-2D3F-4AA5-9BE4-682D61E3E1E9}">
      <dgm:prSet/>
      <dgm:spPr/>
      <dgm:t>
        <a:bodyPr/>
        <a:lstStyle/>
        <a:p>
          <a:endParaRPr lang="en-US"/>
        </a:p>
      </dgm:t>
    </dgm:pt>
    <dgm:pt modelId="{212D60FA-2F98-4173-96CF-28B826EB5DBA}" type="sibTrans" cxnId="{CD4229C6-2D3F-4AA5-9BE4-682D61E3E1E9}">
      <dgm:prSet/>
      <dgm:spPr/>
      <dgm:t>
        <a:bodyPr/>
        <a:lstStyle/>
        <a:p>
          <a:endParaRPr lang="en-US"/>
        </a:p>
      </dgm:t>
    </dgm:pt>
    <dgm:pt modelId="{FFE551C5-F274-46CC-9A16-63787A9E2FA4}">
      <dgm:prSet phldrT="[Text]"/>
      <dgm:spPr/>
      <dgm:t>
        <a:bodyPr anchor="t"/>
        <a:lstStyle/>
        <a:p>
          <a:r>
            <a:rPr lang="en-US" dirty="0" smtClean="0"/>
            <a:t>4</a:t>
          </a:r>
          <a:endParaRPr lang="en-US" dirty="0"/>
        </a:p>
      </dgm:t>
    </dgm:pt>
    <dgm:pt modelId="{69E4EBF7-8CED-420B-B343-F875FC91C555}" type="parTrans" cxnId="{6863C14D-02BB-4D60-A2F7-74B5BAD4D4C5}">
      <dgm:prSet/>
      <dgm:spPr/>
      <dgm:t>
        <a:bodyPr/>
        <a:lstStyle/>
        <a:p>
          <a:endParaRPr lang="en-US"/>
        </a:p>
      </dgm:t>
    </dgm:pt>
    <dgm:pt modelId="{145A8B1B-7CEF-4C96-AF57-A7EAAD449355}" type="sibTrans" cxnId="{6863C14D-02BB-4D60-A2F7-74B5BAD4D4C5}">
      <dgm:prSet/>
      <dgm:spPr/>
      <dgm:t>
        <a:bodyPr/>
        <a:lstStyle/>
        <a:p>
          <a:endParaRPr lang="en-US"/>
        </a:p>
      </dgm:t>
    </dgm:pt>
    <dgm:pt modelId="{43E957DB-4B73-4762-8C53-6A5922C869AB}">
      <dgm:prSet phldrT="[Text]"/>
      <dgm:spPr/>
      <dgm:t>
        <a:bodyPr/>
        <a:lstStyle/>
        <a:p>
          <a:r>
            <a:rPr lang="en-US" b="0" dirty="0" err="1" smtClean="0"/>
            <a:t>Không</a:t>
          </a:r>
          <a:r>
            <a:rPr lang="en-US" b="0" dirty="0" smtClean="0"/>
            <a:t> </a:t>
          </a:r>
          <a:r>
            <a:rPr lang="en-US" b="0" dirty="0" err="1" smtClean="0"/>
            <a:t>sử</a:t>
          </a:r>
          <a:r>
            <a:rPr lang="en-US" b="0" dirty="0" smtClean="0"/>
            <a:t> </a:t>
          </a:r>
          <a:r>
            <a:rPr lang="en-US" b="0" dirty="0" err="1" smtClean="0"/>
            <a:t>dụng</a:t>
          </a:r>
          <a:r>
            <a:rPr lang="en-US" b="0" dirty="0" smtClean="0"/>
            <a:t> prefix </a:t>
          </a:r>
          <a:r>
            <a:rPr lang="en-US" b="0" dirty="0" err="1" smtClean="0"/>
            <a:t>cho</a:t>
          </a:r>
          <a:r>
            <a:rPr lang="en-US" b="0" dirty="0" smtClean="0"/>
            <a:t> </a:t>
          </a:r>
          <a:r>
            <a:rPr lang="en-US" b="0" dirty="0" err="1" smtClean="0"/>
            <a:t>tên</a:t>
          </a:r>
          <a:r>
            <a:rPr lang="en-US" b="0" dirty="0" smtClean="0"/>
            <a:t> </a:t>
          </a:r>
          <a:r>
            <a:rPr lang="en-US" b="0" dirty="0" err="1" smtClean="0"/>
            <a:t>biến</a:t>
          </a:r>
          <a:r>
            <a:rPr lang="en-US" b="0" dirty="0" smtClean="0"/>
            <a:t> (</a:t>
          </a:r>
          <a:r>
            <a:rPr lang="en-US" b="0" dirty="0" err="1" smtClean="0"/>
            <a:t>vd</a:t>
          </a:r>
          <a:r>
            <a:rPr lang="en-US" b="0" dirty="0" smtClean="0"/>
            <a:t>: </a:t>
          </a:r>
          <a:r>
            <a:rPr lang="en-US" b="0" dirty="0" err="1" smtClean="0"/>
            <a:t>m_iPointerX</a:t>
          </a:r>
          <a:r>
            <a:rPr lang="en-US" b="0" dirty="0" smtClean="0"/>
            <a:t>). </a:t>
          </a:r>
          <a:r>
            <a:rPr lang="en-US" b="0" dirty="0" err="1" smtClean="0"/>
            <a:t>V</a:t>
          </a:r>
          <a:r>
            <a:rPr lang="en-US" b="0" dirty="0" err="1" smtClean="0"/>
            <a:t>ì</a:t>
          </a:r>
          <a:r>
            <a:rPr lang="en-US" b="0" dirty="0" smtClean="0"/>
            <a:t> </a:t>
          </a:r>
          <a:r>
            <a:rPr lang="en-US" b="0" dirty="0" err="1" smtClean="0"/>
            <a:t>sao</a:t>
          </a:r>
          <a:r>
            <a:rPr lang="en-US" b="0" dirty="0" smtClean="0"/>
            <a:t>? </a:t>
          </a:r>
          <a:r>
            <a:rPr lang="en-US" b="0" dirty="0" err="1" smtClean="0"/>
            <a:t>Tên</a:t>
          </a:r>
          <a:r>
            <a:rPr lang="en-US" b="0" dirty="0" smtClean="0"/>
            <a:t> </a:t>
          </a:r>
          <a:r>
            <a:rPr lang="en-US" b="0" dirty="0" err="1" smtClean="0"/>
            <a:t>biến</a:t>
          </a:r>
          <a:r>
            <a:rPr lang="en-US" b="0" dirty="0" smtClean="0"/>
            <a:t> </a:t>
          </a:r>
          <a:r>
            <a:rPr lang="en-US" b="0" dirty="0" err="1" smtClean="0"/>
            <a:t>có</a:t>
          </a:r>
          <a:r>
            <a:rPr lang="en-US" b="0" dirty="0" smtClean="0"/>
            <a:t> </a:t>
          </a:r>
          <a:r>
            <a:rPr lang="en-US" b="0" dirty="0" err="1" smtClean="0"/>
            <a:t>ý</a:t>
          </a:r>
          <a:r>
            <a:rPr lang="en-US" b="0" dirty="0" smtClean="0"/>
            <a:t> </a:t>
          </a:r>
          <a:r>
            <a:rPr lang="en-US" b="0" dirty="0" err="1" smtClean="0"/>
            <a:t>nghĩa</a:t>
          </a:r>
          <a:r>
            <a:rPr lang="en-US" b="0" dirty="0" smtClean="0"/>
            <a:t> </a:t>
          </a:r>
          <a:r>
            <a:rPr lang="en-US" b="0" dirty="0" err="1" smtClean="0"/>
            <a:t>thì</a:t>
          </a:r>
          <a:r>
            <a:rPr lang="en-US" b="0" dirty="0" smtClean="0"/>
            <a:t> </a:t>
          </a:r>
          <a:r>
            <a:rPr lang="en-US" b="0" dirty="0" err="1" smtClean="0"/>
            <a:t>chúng</a:t>
          </a:r>
          <a:r>
            <a:rPr lang="en-US" b="0" dirty="0" smtClean="0"/>
            <a:t> ta </a:t>
          </a:r>
          <a:r>
            <a:rPr lang="en-US" b="0" dirty="0" err="1" smtClean="0"/>
            <a:t>hoàn</a:t>
          </a:r>
          <a:r>
            <a:rPr lang="en-US" b="0" dirty="0" smtClean="0"/>
            <a:t> </a:t>
          </a:r>
          <a:r>
            <a:rPr lang="en-US" b="0" dirty="0" err="1" smtClean="0"/>
            <a:t>toàn</a:t>
          </a:r>
          <a:r>
            <a:rPr lang="en-US" b="0" dirty="0" smtClean="0"/>
            <a:t> </a:t>
          </a:r>
          <a:r>
            <a:rPr lang="en-US" b="0" dirty="0" err="1" smtClean="0"/>
            <a:t>biết</a:t>
          </a:r>
          <a:r>
            <a:rPr lang="en-US" b="0" dirty="0" smtClean="0"/>
            <a:t> </a:t>
          </a:r>
          <a:r>
            <a:rPr lang="en-US" b="0" dirty="0" err="1" smtClean="0"/>
            <a:t>được</a:t>
          </a:r>
          <a:r>
            <a:rPr lang="en-US" b="0" dirty="0" smtClean="0"/>
            <a:t> </a:t>
          </a:r>
          <a:r>
            <a:rPr lang="en-US" b="0" dirty="0" err="1" smtClean="0"/>
            <a:t>nó</a:t>
          </a:r>
          <a:r>
            <a:rPr lang="en-US" b="0" dirty="0" smtClean="0"/>
            <a:t> </a:t>
          </a:r>
          <a:r>
            <a:rPr lang="en-US" b="0" dirty="0" err="1" smtClean="0"/>
            <a:t>kiểu</a:t>
          </a:r>
          <a:r>
            <a:rPr lang="en-US" b="0" dirty="0" smtClean="0"/>
            <a:t> </a:t>
          </a:r>
          <a:r>
            <a:rPr lang="en-US" b="0" dirty="0" err="1" smtClean="0"/>
            <a:t>gì</a:t>
          </a:r>
          <a:r>
            <a:rPr lang="en-US" b="0" dirty="0" smtClean="0"/>
            <a:t>.</a:t>
          </a:r>
          <a:endParaRPr lang="en-US" b="0" dirty="0"/>
        </a:p>
      </dgm:t>
    </dgm:pt>
    <dgm:pt modelId="{CF1817AD-52B8-455B-B8FD-39EBD35AB01B}" type="parTrans" cxnId="{A93A3B55-187A-46BD-A1D6-5DFE348A1C66}">
      <dgm:prSet/>
      <dgm:spPr/>
      <dgm:t>
        <a:bodyPr/>
        <a:lstStyle/>
        <a:p>
          <a:endParaRPr lang="en-US"/>
        </a:p>
      </dgm:t>
    </dgm:pt>
    <dgm:pt modelId="{B908CED8-8012-4ED5-8CA8-AB1E5BB9C263}" type="sibTrans" cxnId="{A93A3B55-187A-46BD-A1D6-5DFE348A1C66}">
      <dgm:prSet/>
      <dgm:spPr/>
      <dgm:t>
        <a:bodyPr/>
        <a:lstStyle/>
        <a:p>
          <a:endParaRPr lang="en-US"/>
        </a:p>
      </dgm:t>
    </dgm:pt>
    <dgm:pt modelId="{F6B7D531-3589-43B1-967D-41D2B3E89514}" type="pres">
      <dgm:prSet presAssocID="{494EF240-4D7A-4688-A8C2-8FD26334087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6DD2F7-6327-491D-ABFC-0C970C1BCF04}" type="pres">
      <dgm:prSet presAssocID="{C9A2B3A8-194E-4DE8-97AE-0F1C2CD8BA67}" presName="composite" presStyleCnt="0"/>
      <dgm:spPr/>
    </dgm:pt>
    <dgm:pt modelId="{9DAB9BB8-72A0-4C2D-AEDF-91F6B8F796FB}" type="pres">
      <dgm:prSet presAssocID="{C9A2B3A8-194E-4DE8-97AE-0F1C2CD8BA67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A408F2-068C-4816-B56E-CCF1BFDEB720}" type="pres">
      <dgm:prSet presAssocID="{C9A2B3A8-194E-4DE8-97AE-0F1C2CD8BA67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75AC34-FF01-405A-BC79-800B12D12455}" type="pres">
      <dgm:prSet presAssocID="{FCC34DE7-1DD9-4601-91D7-FEF1EFD9F05D}" presName="sp" presStyleCnt="0"/>
      <dgm:spPr/>
    </dgm:pt>
    <dgm:pt modelId="{70DE110A-A724-4EC3-ABB1-25E7E237D06F}" type="pres">
      <dgm:prSet presAssocID="{EE2D5F2B-8D72-470C-9A53-185B6F233949}" presName="composite" presStyleCnt="0"/>
      <dgm:spPr/>
    </dgm:pt>
    <dgm:pt modelId="{7CF34DEB-A073-4F83-94ED-936336F4E014}" type="pres">
      <dgm:prSet presAssocID="{EE2D5F2B-8D72-470C-9A53-185B6F233949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4343FF-FEFE-43CF-8050-F4163038684C}" type="pres">
      <dgm:prSet presAssocID="{EE2D5F2B-8D72-470C-9A53-185B6F233949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80D23-9772-4A10-A517-CEDC5580F6CB}" type="pres">
      <dgm:prSet presAssocID="{136C94DC-BA02-4EC6-AD88-AB653D97D28E}" presName="sp" presStyleCnt="0"/>
      <dgm:spPr/>
    </dgm:pt>
    <dgm:pt modelId="{D79A202F-C128-4F17-B6C2-06F98DD30376}" type="pres">
      <dgm:prSet presAssocID="{25239503-3800-4750-A726-B3359F946D1C}" presName="composite" presStyleCnt="0"/>
      <dgm:spPr/>
    </dgm:pt>
    <dgm:pt modelId="{41BE56F9-C05C-4158-810E-167445B06D83}" type="pres">
      <dgm:prSet presAssocID="{25239503-3800-4750-A726-B3359F946D1C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72136F-533C-4900-8C58-8E3C87749615}" type="pres">
      <dgm:prSet presAssocID="{25239503-3800-4750-A726-B3359F946D1C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EDDB03-6F7B-4E47-8AA9-4C7A34FEA8E1}" type="pres">
      <dgm:prSet presAssocID="{B5D8EC7F-6CFA-4FF1-8A72-536ED14D514A}" presName="sp" presStyleCnt="0"/>
      <dgm:spPr/>
    </dgm:pt>
    <dgm:pt modelId="{04FFB883-2A2A-4E16-9D43-0E78048B11A7}" type="pres">
      <dgm:prSet presAssocID="{FFE551C5-F274-46CC-9A16-63787A9E2FA4}" presName="composite" presStyleCnt="0"/>
      <dgm:spPr/>
    </dgm:pt>
    <dgm:pt modelId="{F1980AB0-F480-45E3-A4B4-72B338BC1B3F}" type="pres">
      <dgm:prSet presAssocID="{FFE551C5-F274-46CC-9A16-63787A9E2FA4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71C0A2-590F-4CA7-82F6-A91D7C014BAC}" type="pres">
      <dgm:prSet presAssocID="{FFE551C5-F274-46CC-9A16-63787A9E2FA4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DDE5CF1-B666-4A87-9B95-9D03108C654E}" type="presOf" srcId="{5523F7E2-DBF6-41E9-9528-E1355F817B38}" destId="{1F4343FF-FEFE-43CF-8050-F4163038684C}" srcOrd="0" destOrd="0" presId="urn:microsoft.com/office/officeart/2005/8/layout/chevron2"/>
    <dgm:cxn modelId="{7A849A55-00EE-4DA0-A6BB-A959ABB52FBB}" type="presOf" srcId="{25239503-3800-4750-A726-B3359F946D1C}" destId="{41BE56F9-C05C-4158-810E-167445B06D83}" srcOrd="0" destOrd="0" presId="urn:microsoft.com/office/officeart/2005/8/layout/chevron2"/>
    <dgm:cxn modelId="{459B66C2-1EC8-4335-9D37-ABF2BED7D606}" type="presOf" srcId="{C9A2B3A8-194E-4DE8-97AE-0F1C2CD8BA67}" destId="{9DAB9BB8-72A0-4C2D-AEDF-91F6B8F796FB}" srcOrd="0" destOrd="0" presId="urn:microsoft.com/office/officeart/2005/8/layout/chevron2"/>
    <dgm:cxn modelId="{9894B90A-B9D0-4FE9-BDE3-160FABF4B993}" type="presOf" srcId="{C39027E1-3B83-4CE9-AAB4-6A220EFE7BDB}" destId="{A072136F-533C-4900-8C58-8E3C87749615}" srcOrd="0" destOrd="0" presId="urn:microsoft.com/office/officeart/2005/8/layout/chevron2"/>
    <dgm:cxn modelId="{44E22056-E28E-4B55-9D80-C0C01B5C47D9}" srcId="{494EF240-4D7A-4688-A8C2-8FD26334087C}" destId="{EE2D5F2B-8D72-470C-9A53-185B6F233949}" srcOrd="1" destOrd="0" parTransId="{2D4CD412-C451-4F4C-ADFD-A6338B83BA04}" sibTransId="{136C94DC-BA02-4EC6-AD88-AB653D97D28E}"/>
    <dgm:cxn modelId="{81BA5C6B-DADD-471D-B279-577CC66CDA5C}" srcId="{EE2D5F2B-8D72-470C-9A53-185B6F233949}" destId="{5523F7E2-DBF6-41E9-9528-E1355F817B38}" srcOrd="0" destOrd="0" parTransId="{7FAE0405-29E3-4F7A-9D88-CC4FB1C1B940}" sibTransId="{62E5EB28-580F-4161-8079-4986406015F3}"/>
    <dgm:cxn modelId="{1B0B420B-62BD-4D9C-9BA1-BDC489B9C15C}" type="presOf" srcId="{43E957DB-4B73-4762-8C53-6A5922C869AB}" destId="{8F71C0A2-590F-4CA7-82F6-A91D7C014BAC}" srcOrd="0" destOrd="0" presId="urn:microsoft.com/office/officeart/2005/8/layout/chevron2"/>
    <dgm:cxn modelId="{6863C14D-02BB-4D60-A2F7-74B5BAD4D4C5}" srcId="{494EF240-4D7A-4688-A8C2-8FD26334087C}" destId="{FFE551C5-F274-46CC-9A16-63787A9E2FA4}" srcOrd="3" destOrd="0" parTransId="{69E4EBF7-8CED-420B-B343-F875FC91C555}" sibTransId="{145A8B1B-7CEF-4C96-AF57-A7EAAD449355}"/>
    <dgm:cxn modelId="{E056374F-F6F2-46E2-BFB5-659E7256C1DC}" type="presOf" srcId="{FFE551C5-F274-46CC-9A16-63787A9E2FA4}" destId="{F1980AB0-F480-45E3-A4B4-72B338BC1B3F}" srcOrd="0" destOrd="0" presId="urn:microsoft.com/office/officeart/2005/8/layout/chevron2"/>
    <dgm:cxn modelId="{A93A3B55-187A-46BD-A1D6-5DFE348A1C66}" srcId="{FFE551C5-F274-46CC-9A16-63787A9E2FA4}" destId="{43E957DB-4B73-4762-8C53-6A5922C869AB}" srcOrd="0" destOrd="0" parTransId="{CF1817AD-52B8-455B-B8FD-39EBD35AB01B}" sibTransId="{B908CED8-8012-4ED5-8CA8-AB1E5BB9C263}"/>
    <dgm:cxn modelId="{DE82E410-494A-4BAB-8FD9-01866521CC33}" type="presOf" srcId="{247DE291-E288-4C09-BC02-1DD8F7DDE4B5}" destId="{99A408F2-068C-4816-B56E-CCF1BFDEB720}" srcOrd="0" destOrd="0" presId="urn:microsoft.com/office/officeart/2005/8/layout/chevron2"/>
    <dgm:cxn modelId="{92A6286D-A839-4490-A68E-8DF958A2C262}" type="presOf" srcId="{EE2D5F2B-8D72-470C-9A53-185B6F233949}" destId="{7CF34DEB-A073-4F83-94ED-936336F4E014}" srcOrd="0" destOrd="0" presId="urn:microsoft.com/office/officeart/2005/8/layout/chevron2"/>
    <dgm:cxn modelId="{6AEF5282-25E5-49A7-8A52-A9CF12C2BBFF}" srcId="{494EF240-4D7A-4688-A8C2-8FD26334087C}" destId="{C9A2B3A8-194E-4DE8-97AE-0F1C2CD8BA67}" srcOrd="0" destOrd="0" parTransId="{A91E7320-F383-44B3-A1E8-777899FB1C00}" sibTransId="{FCC34DE7-1DD9-4601-91D7-FEF1EFD9F05D}"/>
    <dgm:cxn modelId="{08536223-202B-4F92-892D-35F176301472}" srcId="{494EF240-4D7A-4688-A8C2-8FD26334087C}" destId="{25239503-3800-4750-A726-B3359F946D1C}" srcOrd="2" destOrd="0" parTransId="{CAB862D5-DA29-4BB8-BF82-910931D6BE3A}" sibTransId="{B5D8EC7F-6CFA-4FF1-8A72-536ED14D514A}"/>
    <dgm:cxn modelId="{22348BF6-0D26-497F-81B6-C3540A0CB746}" srcId="{C9A2B3A8-194E-4DE8-97AE-0F1C2CD8BA67}" destId="{247DE291-E288-4C09-BC02-1DD8F7DDE4B5}" srcOrd="0" destOrd="0" parTransId="{47106615-D463-4EEC-AAD2-494EE11BB37B}" sibTransId="{3A2A71FC-998B-47D9-9843-8D886430829A}"/>
    <dgm:cxn modelId="{C58B09F6-29B5-43E0-BFC5-91AC3B6CE0C1}" type="presOf" srcId="{494EF240-4D7A-4688-A8C2-8FD26334087C}" destId="{F6B7D531-3589-43B1-967D-41D2B3E89514}" srcOrd="0" destOrd="0" presId="urn:microsoft.com/office/officeart/2005/8/layout/chevron2"/>
    <dgm:cxn modelId="{CD4229C6-2D3F-4AA5-9BE4-682D61E3E1E9}" srcId="{25239503-3800-4750-A726-B3359F946D1C}" destId="{C39027E1-3B83-4CE9-AAB4-6A220EFE7BDB}" srcOrd="0" destOrd="0" parTransId="{9A28E988-2FEB-436D-87F8-F83108F94E3B}" sibTransId="{212D60FA-2F98-4173-96CF-28B826EB5DBA}"/>
    <dgm:cxn modelId="{457A2348-9F4D-4386-918F-61B1DFFF6BC2}" type="presParOf" srcId="{F6B7D531-3589-43B1-967D-41D2B3E89514}" destId="{A76DD2F7-6327-491D-ABFC-0C970C1BCF04}" srcOrd="0" destOrd="0" presId="urn:microsoft.com/office/officeart/2005/8/layout/chevron2"/>
    <dgm:cxn modelId="{772B435C-3ACB-420A-95A9-4B360FD25C5A}" type="presParOf" srcId="{A76DD2F7-6327-491D-ABFC-0C970C1BCF04}" destId="{9DAB9BB8-72A0-4C2D-AEDF-91F6B8F796FB}" srcOrd="0" destOrd="0" presId="urn:microsoft.com/office/officeart/2005/8/layout/chevron2"/>
    <dgm:cxn modelId="{A1BC2F7E-7271-4C1E-B3D0-15FBB691DB80}" type="presParOf" srcId="{A76DD2F7-6327-491D-ABFC-0C970C1BCF04}" destId="{99A408F2-068C-4816-B56E-CCF1BFDEB720}" srcOrd="1" destOrd="0" presId="urn:microsoft.com/office/officeart/2005/8/layout/chevron2"/>
    <dgm:cxn modelId="{C74DB1E3-2881-4930-9041-9432EEAC5C18}" type="presParOf" srcId="{F6B7D531-3589-43B1-967D-41D2B3E89514}" destId="{C675AC34-FF01-405A-BC79-800B12D12455}" srcOrd="1" destOrd="0" presId="urn:microsoft.com/office/officeart/2005/8/layout/chevron2"/>
    <dgm:cxn modelId="{F492B30B-CE4F-4860-8CF4-F2EBF4F625ED}" type="presParOf" srcId="{F6B7D531-3589-43B1-967D-41D2B3E89514}" destId="{70DE110A-A724-4EC3-ABB1-25E7E237D06F}" srcOrd="2" destOrd="0" presId="urn:microsoft.com/office/officeart/2005/8/layout/chevron2"/>
    <dgm:cxn modelId="{69E8214C-12E3-4F2E-AFCC-59A3AEF8CD69}" type="presParOf" srcId="{70DE110A-A724-4EC3-ABB1-25E7E237D06F}" destId="{7CF34DEB-A073-4F83-94ED-936336F4E014}" srcOrd="0" destOrd="0" presId="urn:microsoft.com/office/officeart/2005/8/layout/chevron2"/>
    <dgm:cxn modelId="{8095DE38-64B6-4D7D-810C-8DAEAD658CD4}" type="presParOf" srcId="{70DE110A-A724-4EC3-ABB1-25E7E237D06F}" destId="{1F4343FF-FEFE-43CF-8050-F4163038684C}" srcOrd="1" destOrd="0" presId="urn:microsoft.com/office/officeart/2005/8/layout/chevron2"/>
    <dgm:cxn modelId="{E58344B5-4AB1-4BB9-9E7A-40BDFA006ACD}" type="presParOf" srcId="{F6B7D531-3589-43B1-967D-41D2B3E89514}" destId="{D6980D23-9772-4A10-A517-CEDC5580F6CB}" srcOrd="3" destOrd="0" presId="urn:microsoft.com/office/officeart/2005/8/layout/chevron2"/>
    <dgm:cxn modelId="{8C265E52-5F4A-4912-8C95-675D86F0808F}" type="presParOf" srcId="{F6B7D531-3589-43B1-967D-41D2B3E89514}" destId="{D79A202F-C128-4F17-B6C2-06F98DD30376}" srcOrd="4" destOrd="0" presId="urn:microsoft.com/office/officeart/2005/8/layout/chevron2"/>
    <dgm:cxn modelId="{22EF5400-78E1-48F4-9172-290F489A38A8}" type="presParOf" srcId="{D79A202F-C128-4F17-B6C2-06F98DD30376}" destId="{41BE56F9-C05C-4158-810E-167445B06D83}" srcOrd="0" destOrd="0" presId="urn:microsoft.com/office/officeart/2005/8/layout/chevron2"/>
    <dgm:cxn modelId="{EA46044E-5321-4BC7-9C17-E3E49B14A572}" type="presParOf" srcId="{D79A202F-C128-4F17-B6C2-06F98DD30376}" destId="{A072136F-533C-4900-8C58-8E3C87749615}" srcOrd="1" destOrd="0" presId="urn:microsoft.com/office/officeart/2005/8/layout/chevron2"/>
    <dgm:cxn modelId="{7CC399DB-17A2-4572-B8EB-FBB6ACAE8208}" type="presParOf" srcId="{F6B7D531-3589-43B1-967D-41D2B3E89514}" destId="{DBEDDB03-6F7B-4E47-8AA9-4C7A34FEA8E1}" srcOrd="5" destOrd="0" presId="urn:microsoft.com/office/officeart/2005/8/layout/chevron2"/>
    <dgm:cxn modelId="{69711B9A-8ED3-4286-ADE0-A8E55471CF3F}" type="presParOf" srcId="{F6B7D531-3589-43B1-967D-41D2B3E89514}" destId="{04FFB883-2A2A-4E16-9D43-0E78048B11A7}" srcOrd="6" destOrd="0" presId="urn:microsoft.com/office/officeart/2005/8/layout/chevron2"/>
    <dgm:cxn modelId="{6B64542C-51EE-4B05-A55F-14E902D74B35}" type="presParOf" srcId="{04FFB883-2A2A-4E16-9D43-0E78048B11A7}" destId="{F1980AB0-F480-45E3-A4B4-72B338BC1B3F}" srcOrd="0" destOrd="0" presId="urn:microsoft.com/office/officeart/2005/8/layout/chevron2"/>
    <dgm:cxn modelId="{FA8996F9-F94D-4545-8EB5-DB22E6110D97}" type="presParOf" srcId="{04FFB883-2A2A-4E16-9D43-0E78048B11A7}" destId="{8F71C0A2-590F-4CA7-82F6-A91D7C014BA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4EF240-4D7A-4688-A8C2-8FD26334087C}" type="doc">
      <dgm:prSet loTypeId="urn:microsoft.com/office/officeart/2005/8/layout/chevron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9A2B3A8-194E-4DE8-97AE-0F1C2CD8BA67}">
      <dgm:prSet phldrT="[Text]"/>
      <dgm:spPr/>
      <dgm:t>
        <a:bodyPr anchor="t"/>
        <a:lstStyle/>
        <a:p>
          <a:r>
            <a:rPr lang="en-US" dirty="0" smtClean="0"/>
            <a:t>5</a:t>
          </a:r>
          <a:endParaRPr lang="en-US" dirty="0"/>
        </a:p>
      </dgm:t>
    </dgm:pt>
    <dgm:pt modelId="{A91E7320-F383-44B3-A1E8-777899FB1C00}" type="parTrans" cxnId="{6AEF5282-25E5-49A7-8A52-A9CF12C2BBFF}">
      <dgm:prSet/>
      <dgm:spPr/>
      <dgm:t>
        <a:bodyPr/>
        <a:lstStyle/>
        <a:p>
          <a:endParaRPr lang="en-US"/>
        </a:p>
      </dgm:t>
    </dgm:pt>
    <dgm:pt modelId="{FCC34DE7-1DD9-4601-91D7-FEF1EFD9F05D}" type="sibTrans" cxnId="{6AEF5282-25E5-49A7-8A52-A9CF12C2BBFF}">
      <dgm:prSet/>
      <dgm:spPr/>
      <dgm:t>
        <a:bodyPr/>
        <a:lstStyle/>
        <a:p>
          <a:endParaRPr lang="en-US"/>
        </a:p>
      </dgm:t>
    </dgm:pt>
    <dgm:pt modelId="{247DE291-E288-4C09-BC02-1DD8F7DDE4B5}">
      <dgm:prSet phldrT="[Text]"/>
      <dgm:spPr/>
      <dgm:t>
        <a:bodyPr/>
        <a:lstStyle/>
        <a:p>
          <a:r>
            <a:rPr lang="en-US" dirty="0" err="1" smtClean="0"/>
            <a:t>Không</a:t>
          </a:r>
          <a:r>
            <a:rPr lang="en-US" dirty="0" smtClean="0"/>
            <a:t> </a:t>
          </a:r>
          <a:r>
            <a:rPr lang="en-US" dirty="0" err="1" smtClean="0"/>
            <a:t>viết</a:t>
          </a:r>
          <a:r>
            <a:rPr lang="en-US" dirty="0" smtClean="0"/>
            <a:t> </a:t>
          </a:r>
          <a:r>
            <a:rPr lang="en-US" dirty="0" err="1" smtClean="0"/>
            <a:t>tắt</a:t>
          </a:r>
          <a:r>
            <a:rPr lang="en-US" dirty="0" smtClean="0"/>
            <a:t> </a:t>
          </a:r>
          <a:r>
            <a:rPr lang="en-US" dirty="0" err="1" smtClean="0"/>
            <a:t>các</a:t>
          </a:r>
          <a:r>
            <a:rPr lang="en-US" dirty="0" smtClean="0"/>
            <a:t> </a:t>
          </a:r>
          <a:r>
            <a:rPr lang="en-US" dirty="0" err="1" smtClean="0"/>
            <a:t>tên</a:t>
          </a:r>
          <a:r>
            <a:rPr lang="en-US" dirty="0" smtClean="0"/>
            <a:t> </a:t>
          </a:r>
          <a:r>
            <a:rPr lang="en-US" dirty="0" err="1" smtClean="0"/>
            <a:t>biến</a:t>
          </a:r>
          <a:r>
            <a:rPr lang="en-US" dirty="0" smtClean="0"/>
            <a:t> </a:t>
          </a:r>
          <a:r>
            <a:rPr lang="en-US" dirty="0" err="1" smtClean="0"/>
            <a:t>quan</a:t>
          </a:r>
          <a:r>
            <a:rPr lang="en-US" dirty="0" smtClean="0"/>
            <a:t> </a:t>
          </a:r>
          <a:r>
            <a:rPr lang="en-US" dirty="0" err="1" smtClean="0"/>
            <a:t>trọng</a:t>
          </a:r>
          <a:r>
            <a:rPr lang="en-US" dirty="0" smtClean="0"/>
            <a:t>. </a:t>
          </a:r>
          <a:r>
            <a:rPr lang="en-US" dirty="0" err="1" smtClean="0"/>
            <a:t>Trừ</a:t>
          </a:r>
          <a:r>
            <a:rPr lang="en-US" dirty="0" smtClean="0"/>
            <a:t> phi </a:t>
          </a:r>
          <a:r>
            <a:rPr lang="en-US" dirty="0" err="1" smtClean="0"/>
            <a:t>từ</a:t>
          </a:r>
          <a:r>
            <a:rPr lang="en-US" dirty="0" smtClean="0"/>
            <a:t> </a:t>
          </a:r>
          <a:r>
            <a:rPr lang="en-US" dirty="0" err="1" smtClean="0"/>
            <a:t>viết</a:t>
          </a:r>
          <a:r>
            <a:rPr lang="en-US" dirty="0" smtClean="0"/>
            <a:t> </a:t>
          </a:r>
          <a:r>
            <a:rPr lang="en-US" dirty="0" err="1" smtClean="0"/>
            <a:t>tắt</a:t>
          </a:r>
          <a:r>
            <a:rPr lang="en-US" dirty="0" smtClean="0"/>
            <a:t> </a:t>
          </a:r>
          <a:r>
            <a:rPr lang="en-US" dirty="0" err="1" smtClean="0"/>
            <a:t>đó</a:t>
          </a:r>
          <a:r>
            <a:rPr lang="en-US" dirty="0" smtClean="0"/>
            <a:t> </a:t>
          </a:r>
          <a:r>
            <a:rPr lang="en-US" dirty="0" err="1" smtClean="0"/>
            <a:t>phổ</a:t>
          </a:r>
          <a:r>
            <a:rPr lang="en-US" dirty="0" smtClean="0"/>
            <a:t> </a:t>
          </a:r>
          <a:r>
            <a:rPr lang="en-US" dirty="0" err="1" smtClean="0"/>
            <a:t>biến</a:t>
          </a:r>
          <a:r>
            <a:rPr lang="en-US" dirty="0" smtClean="0"/>
            <a:t>.</a:t>
          </a:r>
          <a:endParaRPr lang="en-US" dirty="0"/>
        </a:p>
      </dgm:t>
    </dgm:pt>
    <dgm:pt modelId="{47106615-D463-4EEC-AAD2-494EE11BB37B}" type="parTrans" cxnId="{22348BF6-0D26-497F-81B6-C3540A0CB746}">
      <dgm:prSet/>
      <dgm:spPr/>
      <dgm:t>
        <a:bodyPr/>
        <a:lstStyle/>
        <a:p>
          <a:endParaRPr lang="en-US"/>
        </a:p>
      </dgm:t>
    </dgm:pt>
    <dgm:pt modelId="{3A2A71FC-998B-47D9-9843-8D886430829A}" type="sibTrans" cxnId="{22348BF6-0D26-497F-81B6-C3540A0CB746}">
      <dgm:prSet/>
      <dgm:spPr/>
      <dgm:t>
        <a:bodyPr/>
        <a:lstStyle/>
        <a:p>
          <a:endParaRPr lang="en-US"/>
        </a:p>
      </dgm:t>
    </dgm:pt>
    <dgm:pt modelId="{EE2D5F2B-8D72-470C-9A53-185B6F233949}">
      <dgm:prSet phldrT="[Text]"/>
      <dgm:spPr/>
      <dgm:t>
        <a:bodyPr anchor="t"/>
        <a:lstStyle/>
        <a:p>
          <a:r>
            <a:rPr lang="en-US" dirty="0" smtClean="0"/>
            <a:t>6</a:t>
          </a:r>
          <a:endParaRPr lang="en-US" dirty="0"/>
        </a:p>
      </dgm:t>
    </dgm:pt>
    <dgm:pt modelId="{2D4CD412-C451-4F4C-ADFD-A6338B83BA04}" type="parTrans" cxnId="{44E22056-E28E-4B55-9D80-C0C01B5C47D9}">
      <dgm:prSet/>
      <dgm:spPr/>
      <dgm:t>
        <a:bodyPr/>
        <a:lstStyle/>
        <a:p>
          <a:endParaRPr lang="en-US"/>
        </a:p>
      </dgm:t>
    </dgm:pt>
    <dgm:pt modelId="{136C94DC-BA02-4EC6-AD88-AB653D97D28E}" type="sibTrans" cxnId="{44E22056-E28E-4B55-9D80-C0C01B5C47D9}">
      <dgm:prSet/>
      <dgm:spPr/>
      <dgm:t>
        <a:bodyPr/>
        <a:lstStyle/>
        <a:p>
          <a:endParaRPr lang="en-US"/>
        </a:p>
      </dgm:t>
    </dgm:pt>
    <dgm:pt modelId="{5523F7E2-DBF6-41E9-9528-E1355F817B38}">
      <dgm:prSet phldrT="[Text]"/>
      <dgm:spPr/>
      <dgm:t>
        <a:bodyPr/>
        <a:lstStyle/>
        <a:p>
          <a:r>
            <a:rPr lang="en-US" dirty="0" err="1" smtClean="0"/>
            <a:t>Biến</a:t>
          </a:r>
          <a:r>
            <a:rPr lang="en-US" dirty="0" smtClean="0"/>
            <a:t> </a:t>
          </a:r>
          <a:r>
            <a:rPr lang="en-US" dirty="0" err="1" smtClean="0"/>
            <a:t>đếm</a:t>
          </a:r>
          <a:r>
            <a:rPr lang="en-US" dirty="0" smtClean="0"/>
            <a:t> </a:t>
          </a:r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</a:t>
          </a:r>
          <a:r>
            <a:rPr lang="en-US" dirty="0" err="1" smtClean="0"/>
            <a:t>là</a:t>
          </a:r>
          <a:r>
            <a:rPr lang="en-US" dirty="0" smtClean="0"/>
            <a:t> </a:t>
          </a:r>
          <a:r>
            <a:rPr lang="en-US" dirty="0" err="1" smtClean="0"/>
            <a:t>i</a:t>
          </a:r>
          <a:r>
            <a:rPr lang="en-US" dirty="0" smtClean="0"/>
            <a:t>, j, k.</a:t>
          </a:r>
          <a:endParaRPr lang="en-US" dirty="0"/>
        </a:p>
      </dgm:t>
    </dgm:pt>
    <dgm:pt modelId="{7FAE0405-29E3-4F7A-9D88-CC4FB1C1B940}" type="parTrans" cxnId="{81BA5C6B-DADD-471D-B279-577CC66CDA5C}">
      <dgm:prSet/>
      <dgm:spPr/>
      <dgm:t>
        <a:bodyPr/>
        <a:lstStyle/>
        <a:p>
          <a:endParaRPr lang="en-US"/>
        </a:p>
      </dgm:t>
    </dgm:pt>
    <dgm:pt modelId="{62E5EB28-580F-4161-8079-4986406015F3}" type="sibTrans" cxnId="{81BA5C6B-DADD-471D-B279-577CC66CDA5C}">
      <dgm:prSet/>
      <dgm:spPr/>
      <dgm:t>
        <a:bodyPr/>
        <a:lstStyle/>
        <a:p>
          <a:endParaRPr lang="en-US"/>
        </a:p>
      </dgm:t>
    </dgm:pt>
    <dgm:pt modelId="{25239503-3800-4750-A726-B3359F946D1C}">
      <dgm:prSet phldrT="[Text]"/>
      <dgm:spPr/>
      <dgm:t>
        <a:bodyPr anchor="t"/>
        <a:lstStyle/>
        <a:p>
          <a:r>
            <a:rPr lang="en-US" dirty="0" smtClean="0"/>
            <a:t>7</a:t>
          </a:r>
          <a:endParaRPr lang="en-US" dirty="0"/>
        </a:p>
      </dgm:t>
    </dgm:pt>
    <dgm:pt modelId="{CAB862D5-DA29-4BB8-BF82-910931D6BE3A}" type="parTrans" cxnId="{08536223-202B-4F92-892D-35F176301472}">
      <dgm:prSet/>
      <dgm:spPr/>
      <dgm:t>
        <a:bodyPr/>
        <a:lstStyle/>
        <a:p>
          <a:endParaRPr lang="en-US"/>
        </a:p>
      </dgm:t>
    </dgm:pt>
    <dgm:pt modelId="{B5D8EC7F-6CFA-4FF1-8A72-536ED14D514A}" type="sibTrans" cxnId="{08536223-202B-4F92-892D-35F176301472}">
      <dgm:prSet/>
      <dgm:spPr/>
      <dgm:t>
        <a:bodyPr/>
        <a:lstStyle/>
        <a:p>
          <a:endParaRPr lang="en-US"/>
        </a:p>
      </dgm:t>
    </dgm:pt>
    <dgm:pt modelId="{C39027E1-3B83-4CE9-AAB4-6A220EFE7BDB}">
      <dgm:prSet phldrT="[Text]"/>
      <dgm:spPr/>
      <dgm:t>
        <a:bodyPr/>
        <a:lstStyle/>
        <a:p>
          <a:r>
            <a:rPr lang="en-US" dirty="0" err="1" smtClean="0"/>
            <a:t>Không</a:t>
          </a:r>
          <a:r>
            <a:rPr lang="en-US" dirty="0" smtClean="0"/>
            <a:t> </a:t>
          </a:r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</a:t>
          </a:r>
          <a:r>
            <a:rPr lang="en-US" dirty="0" err="1" smtClean="0"/>
            <a:t>chữ</a:t>
          </a:r>
          <a:r>
            <a:rPr lang="en-US" dirty="0" smtClean="0"/>
            <a:t> ‘l’ </a:t>
          </a:r>
          <a:r>
            <a:rPr lang="en-US" dirty="0" err="1" smtClean="0"/>
            <a:t>để</a:t>
          </a:r>
          <a:r>
            <a:rPr lang="en-US" dirty="0" smtClean="0"/>
            <a:t> </a:t>
          </a:r>
          <a:r>
            <a:rPr lang="en-US" dirty="0" err="1" smtClean="0"/>
            <a:t>đặt</a:t>
          </a:r>
          <a:r>
            <a:rPr lang="en-US" dirty="0" smtClean="0"/>
            <a:t> </a:t>
          </a:r>
          <a:r>
            <a:rPr lang="en-US" dirty="0" err="1" smtClean="0"/>
            <a:t>tên</a:t>
          </a:r>
          <a:r>
            <a:rPr lang="en-US" dirty="0" smtClean="0"/>
            <a:t> </a:t>
          </a:r>
          <a:r>
            <a:rPr lang="en-US" dirty="0" err="1" smtClean="0"/>
            <a:t>biến</a:t>
          </a:r>
          <a:endParaRPr lang="en-US" dirty="0"/>
        </a:p>
      </dgm:t>
    </dgm:pt>
    <dgm:pt modelId="{9A28E988-2FEB-436D-87F8-F83108F94E3B}" type="parTrans" cxnId="{CD4229C6-2D3F-4AA5-9BE4-682D61E3E1E9}">
      <dgm:prSet/>
      <dgm:spPr/>
      <dgm:t>
        <a:bodyPr/>
        <a:lstStyle/>
        <a:p>
          <a:endParaRPr lang="en-US"/>
        </a:p>
      </dgm:t>
    </dgm:pt>
    <dgm:pt modelId="{212D60FA-2F98-4173-96CF-28B826EB5DBA}" type="sibTrans" cxnId="{CD4229C6-2D3F-4AA5-9BE4-682D61E3E1E9}">
      <dgm:prSet/>
      <dgm:spPr/>
      <dgm:t>
        <a:bodyPr/>
        <a:lstStyle/>
        <a:p>
          <a:endParaRPr lang="en-US"/>
        </a:p>
      </dgm:t>
    </dgm:pt>
    <dgm:pt modelId="{65D3CE94-536C-4F45-91A1-EA1F18CE4701}">
      <dgm:prSet phldrT="[Text]"/>
      <dgm:spPr/>
      <dgm:t>
        <a:bodyPr/>
        <a:lstStyle/>
        <a:p>
          <a:r>
            <a:rPr lang="en-US" dirty="0" smtClean="0"/>
            <a:t>8</a:t>
          </a:r>
          <a:endParaRPr lang="en-US" dirty="0"/>
        </a:p>
      </dgm:t>
    </dgm:pt>
    <dgm:pt modelId="{55CA751B-9658-4544-80DB-526C0AA9DEA0}" type="parTrans" cxnId="{4750D1AD-CC0D-954F-84FE-4423D8567BD7}">
      <dgm:prSet/>
      <dgm:spPr/>
      <dgm:t>
        <a:bodyPr/>
        <a:lstStyle/>
        <a:p>
          <a:endParaRPr lang="en-US"/>
        </a:p>
      </dgm:t>
    </dgm:pt>
    <dgm:pt modelId="{530B9A2C-0FF1-8649-9C72-3DE435A4505C}" type="sibTrans" cxnId="{4750D1AD-CC0D-954F-84FE-4423D8567BD7}">
      <dgm:prSet/>
      <dgm:spPr/>
      <dgm:t>
        <a:bodyPr/>
        <a:lstStyle/>
        <a:p>
          <a:endParaRPr lang="en-US"/>
        </a:p>
      </dgm:t>
    </dgm:pt>
    <dgm:pt modelId="{AC8288DB-C7F6-8143-BFEE-9AD23A6D6AE9}">
      <dgm:prSet phldrT="[Text]"/>
      <dgm:spPr/>
      <dgm:t>
        <a:bodyPr/>
        <a:lstStyle/>
        <a:p>
          <a:r>
            <a:rPr lang="en-US" dirty="0" err="1" smtClean="0"/>
            <a:t>Giải</a:t>
          </a:r>
          <a:r>
            <a:rPr lang="en-US" dirty="0" smtClean="0"/>
            <a:t> </a:t>
          </a:r>
          <a:r>
            <a:rPr lang="en-US" dirty="0" err="1" smtClean="0"/>
            <a:t>thích</a:t>
          </a:r>
          <a:r>
            <a:rPr lang="en-US" dirty="0" smtClean="0"/>
            <a:t> </a:t>
          </a:r>
          <a:r>
            <a:rPr lang="en-US" dirty="0" err="1" smtClean="0"/>
            <a:t>ý</a:t>
          </a:r>
          <a:r>
            <a:rPr lang="en-US" dirty="0" smtClean="0"/>
            <a:t> </a:t>
          </a:r>
          <a:r>
            <a:rPr lang="en-US" dirty="0" err="1" smtClean="0"/>
            <a:t>nghĩa</a:t>
          </a:r>
          <a:r>
            <a:rPr lang="en-US" dirty="0" smtClean="0"/>
            <a:t> </a:t>
          </a:r>
          <a:r>
            <a:rPr lang="en-US" dirty="0" err="1" smtClean="0"/>
            <a:t>của</a:t>
          </a:r>
          <a:r>
            <a:rPr lang="en-US" dirty="0" smtClean="0"/>
            <a:t> </a:t>
          </a:r>
          <a:r>
            <a:rPr lang="en-US" dirty="0" err="1" smtClean="0"/>
            <a:t>biến</a:t>
          </a:r>
          <a:r>
            <a:rPr lang="en-US" dirty="0" smtClean="0"/>
            <a:t> </a:t>
          </a:r>
          <a:r>
            <a:rPr lang="en-US" dirty="0" err="1" smtClean="0"/>
            <a:t>đó</a:t>
          </a:r>
          <a:r>
            <a:rPr lang="en-US" dirty="0" smtClean="0"/>
            <a:t> = comment </a:t>
          </a:r>
          <a:r>
            <a:rPr lang="en-US" dirty="0" err="1" smtClean="0"/>
            <a:t>khi</a:t>
          </a:r>
          <a:r>
            <a:rPr lang="en-US" dirty="0" smtClean="0"/>
            <a:t> </a:t>
          </a:r>
          <a:r>
            <a:rPr lang="en-US" dirty="0" err="1" smtClean="0"/>
            <a:t>khai</a:t>
          </a:r>
          <a:r>
            <a:rPr lang="en-US" dirty="0" smtClean="0"/>
            <a:t> </a:t>
          </a:r>
          <a:r>
            <a:rPr lang="en-US" dirty="0" err="1" smtClean="0"/>
            <a:t>báo</a:t>
          </a:r>
          <a:r>
            <a:rPr lang="en-US" dirty="0" smtClean="0"/>
            <a:t> </a:t>
          </a:r>
          <a:r>
            <a:rPr lang="en-US" dirty="0" err="1" smtClean="0"/>
            <a:t>nếu</a:t>
          </a:r>
          <a:r>
            <a:rPr lang="en-US" dirty="0" smtClean="0"/>
            <a:t> </a:t>
          </a:r>
          <a:r>
            <a:rPr lang="en-US" dirty="0" err="1" smtClean="0"/>
            <a:t>cần</a:t>
          </a:r>
          <a:r>
            <a:rPr lang="en-US" dirty="0" smtClean="0"/>
            <a:t> </a:t>
          </a:r>
          <a:r>
            <a:rPr lang="en-US" dirty="0" err="1" smtClean="0"/>
            <a:t>thiết</a:t>
          </a:r>
          <a:r>
            <a:rPr lang="en-US" dirty="0" smtClean="0"/>
            <a:t>.</a:t>
          </a:r>
          <a:endParaRPr lang="en-US" dirty="0"/>
        </a:p>
      </dgm:t>
    </dgm:pt>
    <dgm:pt modelId="{16D1E9D4-5A1C-3540-9063-81A1D7FD2D6A}" type="parTrans" cxnId="{F1179709-7F1C-7648-AC0E-44330B2E8BA0}">
      <dgm:prSet/>
      <dgm:spPr/>
      <dgm:t>
        <a:bodyPr/>
        <a:lstStyle/>
        <a:p>
          <a:endParaRPr lang="en-US"/>
        </a:p>
      </dgm:t>
    </dgm:pt>
    <dgm:pt modelId="{C108FCFC-4E6D-6744-8C1F-FE86A5253DFF}" type="sibTrans" cxnId="{F1179709-7F1C-7648-AC0E-44330B2E8BA0}">
      <dgm:prSet/>
      <dgm:spPr/>
      <dgm:t>
        <a:bodyPr/>
        <a:lstStyle/>
        <a:p>
          <a:endParaRPr lang="en-US"/>
        </a:p>
      </dgm:t>
    </dgm:pt>
    <dgm:pt modelId="{F6B7D531-3589-43B1-967D-41D2B3E89514}" type="pres">
      <dgm:prSet presAssocID="{494EF240-4D7A-4688-A8C2-8FD26334087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6DD2F7-6327-491D-ABFC-0C970C1BCF04}" type="pres">
      <dgm:prSet presAssocID="{C9A2B3A8-194E-4DE8-97AE-0F1C2CD8BA67}" presName="composite" presStyleCnt="0"/>
      <dgm:spPr/>
    </dgm:pt>
    <dgm:pt modelId="{9DAB9BB8-72A0-4C2D-AEDF-91F6B8F796FB}" type="pres">
      <dgm:prSet presAssocID="{C9A2B3A8-194E-4DE8-97AE-0F1C2CD8BA67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A408F2-068C-4816-B56E-CCF1BFDEB720}" type="pres">
      <dgm:prSet presAssocID="{C9A2B3A8-194E-4DE8-97AE-0F1C2CD8BA67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75AC34-FF01-405A-BC79-800B12D12455}" type="pres">
      <dgm:prSet presAssocID="{FCC34DE7-1DD9-4601-91D7-FEF1EFD9F05D}" presName="sp" presStyleCnt="0"/>
      <dgm:spPr/>
    </dgm:pt>
    <dgm:pt modelId="{70DE110A-A724-4EC3-ABB1-25E7E237D06F}" type="pres">
      <dgm:prSet presAssocID="{EE2D5F2B-8D72-470C-9A53-185B6F233949}" presName="composite" presStyleCnt="0"/>
      <dgm:spPr/>
    </dgm:pt>
    <dgm:pt modelId="{7CF34DEB-A073-4F83-94ED-936336F4E014}" type="pres">
      <dgm:prSet presAssocID="{EE2D5F2B-8D72-470C-9A53-185B6F233949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4343FF-FEFE-43CF-8050-F4163038684C}" type="pres">
      <dgm:prSet presAssocID="{EE2D5F2B-8D72-470C-9A53-185B6F233949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80D23-9772-4A10-A517-CEDC5580F6CB}" type="pres">
      <dgm:prSet presAssocID="{136C94DC-BA02-4EC6-AD88-AB653D97D28E}" presName="sp" presStyleCnt="0"/>
      <dgm:spPr/>
    </dgm:pt>
    <dgm:pt modelId="{D79A202F-C128-4F17-B6C2-06F98DD30376}" type="pres">
      <dgm:prSet presAssocID="{25239503-3800-4750-A726-B3359F946D1C}" presName="composite" presStyleCnt="0"/>
      <dgm:spPr/>
    </dgm:pt>
    <dgm:pt modelId="{41BE56F9-C05C-4158-810E-167445B06D83}" type="pres">
      <dgm:prSet presAssocID="{25239503-3800-4750-A726-B3359F946D1C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72136F-533C-4900-8C58-8E3C87749615}" type="pres">
      <dgm:prSet presAssocID="{25239503-3800-4750-A726-B3359F946D1C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EDDB03-6F7B-4E47-8AA9-4C7A34FEA8E1}" type="pres">
      <dgm:prSet presAssocID="{B5D8EC7F-6CFA-4FF1-8A72-536ED14D514A}" presName="sp" presStyleCnt="0"/>
      <dgm:spPr/>
    </dgm:pt>
    <dgm:pt modelId="{33B5DABF-466E-0345-BA97-E11B3F59AEB6}" type="pres">
      <dgm:prSet presAssocID="{65D3CE94-536C-4F45-91A1-EA1F18CE4701}" presName="composite" presStyleCnt="0"/>
      <dgm:spPr/>
    </dgm:pt>
    <dgm:pt modelId="{5CEF3037-EFB1-D94C-962B-EC17B3CA8BD6}" type="pres">
      <dgm:prSet presAssocID="{65D3CE94-536C-4F45-91A1-EA1F18CE4701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B62E2B-7BA6-0D46-A235-C35807F28450}" type="pres">
      <dgm:prSet presAssocID="{65D3CE94-536C-4F45-91A1-EA1F18CE4701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8D107DC-4BDE-BA4A-9F7C-02EE4D950E2C}" type="presOf" srcId="{25239503-3800-4750-A726-B3359F946D1C}" destId="{41BE56F9-C05C-4158-810E-167445B06D83}" srcOrd="0" destOrd="0" presId="urn:microsoft.com/office/officeart/2005/8/layout/chevron2"/>
    <dgm:cxn modelId="{16D10221-B36D-024A-BBC2-1712780BEE8E}" type="presOf" srcId="{AC8288DB-C7F6-8143-BFEE-9AD23A6D6AE9}" destId="{C3B62E2B-7BA6-0D46-A235-C35807F28450}" srcOrd="0" destOrd="0" presId="urn:microsoft.com/office/officeart/2005/8/layout/chevron2"/>
    <dgm:cxn modelId="{8951D8AE-CC81-1245-B10A-ACA1C2C8103E}" type="presOf" srcId="{247DE291-E288-4C09-BC02-1DD8F7DDE4B5}" destId="{99A408F2-068C-4816-B56E-CCF1BFDEB720}" srcOrd="0" destOrd="0" presId="urn:microsoft.com/office/officeart/2005/8/layout/chevron2"/>
    <dgm:cxn modelId="{E13E03E3-7E8A-2947-ADF9-58275350A155}" type="presOf" srcId="{5523F7E2-DBF6-41E9-9528-E1355F817B38}" destId="{1F4343FF-FEFE-43CF-8050-F4163038684C}" srcOrd="0" destOrd="0" presId="urn:microsoft.com/office/officeart/2005/8/layout/chevron2"/>
    <dgm:cxn modelId="{DD17F391-BC01-CA4D-B1C2-8386B6EEFBAF}" type="presOf" srcId="{65D3CE94-536C-4F45-91A1-EA1F18CE4701}" destId="{5CEF3037-EFB1-D94C-962B-EC17B3CA8BD6}" srcOrd="0" destOrd="0" presId="urn:microsoft.com/office/officeart/2005/8/layout/chevron2"/>
    <dgm:cxn modelId="{74430A06-9789-9842-A454-503827AC4B8F}" type="presOf" srcId="{C39027E1-3B83-4CE9-AAB4-6A220EFE7BDB}" destId="{A072136F-533C-4900-8C58-8E3C87749615}" srcOrd="0" destOrd="0" presId="urn:microsoft.com/office/officeart/2005/8/layout/chevron2"/>
    <dgm:cxn modelId="{5AA5D950-9F14-3945-B714-28797E24EF7F}" type="presOf" srcId="{C9A2B3A8-194E-4DE8-97AE-0F1C2CD8BA67}" destId="{9DAB9BB8-72A0-4C2D-AEDF-91F6B8F796FB}" srcOrd="0" destOrd="0" presId="urn:microsoft.com/office/officeart/2005/8/layout/chevron2"/>
    <dgm:cxn modelId="{08536223-202B-4F92-892D-35F176301472}" srcId="{494EF240-4D7A-4688-A8C2-8FD26334087C}" destId="{25239503-3800-4750-A726-B3359F946D1C}" srcOrd="2" destOrd="0" parTransId="{CAB862D5-DA29-4BB8-BF82-910931D6BE3A}" sibTransId="{B5D8EC7F-6CFA-4FF1-8A72-536ED14D514A}"/>
    <dgm:cxn modelId="{F1179709-7F1C-7648-AC0E-44330B2E8BA0}" srcId="{65D3CE94-536C-4F45-91A1-EA1F18CE4701}" destId="{AC8288DB-C7F6-8143-BFEE-9AD23A6D6AE9}" srcOrd="0" destOrd="0" parTransId="{16D1E9D4-5A1C-3540-9063-81A1D7FD2D6A}" sibTransId="{C108FCFC-4E6D-6744-8C1F-FE86A5253DFF}"/>
    <dgm:cxn modelId="{81BA5C6B-DADD-471D-B279-577CC66CDA5C}" srcId="{EE2D5F2B-8D72-470C-9A53-185B6F233949}" destId="{5523F7E2-DBF6-41E9-9528-E1355F817B38}" srcOrd="0" destOrd="0" parTransId="{7FAE0405-29E3-4F7A-9D88-CC4FB1C1B940}" sibTransId="{62E5EB28-580F-4161-8079-4986406015F3}"/>
    <dgm:cxn modelId="{4750D1AD-CC0D-954F-84FE-4423D8567BD7}" srcId="{494EF240-4D7A-4688-A8C2-8FD26334087C}" destId="{65D3CE94-536C-4F45-91A1-EA1F18CE4701}" srcOrd="3" destOrd="0" parTransId="{55CA751B-9658-4544-80DB-526C0AA9DEA0}" sibTransId="{530B9A2C-0FF1-8649-9C72-3DE435A4505C}"/>
    <dgm:cxn modelId="{8D366845-CF49-1241-A663-2C86D23423BA}" type="presOf" srcId="{EE2D5F2B-8D72-470C-9A53-185B6F233949}" destId="{7CF34DEB-A073-4F83-94ED-936336F4E014}" srcOrd="0" destOrd="0" presId="urn:microsoft.com/office/officeart/2005/8/layout/chevron2"/>
    <dgm:cxn modelId="{FCF352F7-2C8F-614F-BDBC-75A922864AA8}" type="presOf" srcId="{494EF240-4D7A-4688-A8C2-8FD26334087C}" destId="{F6B7D531-3589-43B1-967D-41D2B3E89514}" srcOrd="0" destOrd="0" presId="urn:microsoft.com/office/officeart/2005/8/layout/chevron2"/>
    <dgm:cxn modelId="{CD4229C6-2D3F-4AA5-9BE4-682D61E3E1E9}" srcId="{25239503-3800-4750-A726-B3359F946D1C}" destId="{C39027E1-3B83-4CE9-AAB4-6A220EFE7BDB}" srcOrd="0" destOrd="0" parTransId="{9A28E988-2FEB-436D-87F8-F83108F94E3B}" sibTransId="{212D60FA-2F98-4173-96CF-28B826EB5DBA}"/>
    <dgm:cxn modelId="{6AEF5282-25E5-49A7-8A52-A9CF12C2BBFF}" srcId="{494EF240-4D7A-4688-A8C2-8FD26334087C}" destId="{C9A2B3A8-194E-4DE8-97AE-0F1C2CD8BA67}" srcOrd="0" destOrd="0" parTransId="{A91E7320-F383-44B3-A1E8-777899FB1C00}" sibTransId="{FCC34DE7-1DD9-4601-91D7-FEF1EFD9F05D}"/>
    <dgm:cxn modelId="{22348BF6-0D26-497F-81B6-C3540A0CB746}" srcId="{C9A2B3A8-194E-4DE8-97AE-0F1C2CD8BA67}" destId="{247DE291-E288-4C09-BC02-1DD8F7DDE4B5}" srcOrd="0" destOrd="0" parTransId="{47106615-D463-4EEC-AAD2-494EE11BB37B}" sibTransId="{3A2A71FC-998B-47D9-9843-8D886430829A}"/>
    <dgm:cxn modelId="{44E22056-E28E-4B55-9D80-C0C01B5C47D9}" srcId="{494EF240-4D7A-4688-A8C2-8FD26334087C}" destId="{EE2D5F2B-8D72-470C-9A53-185B6F233949}" srcOrd="1" destOrd="0" parTransId="{2D4CD412-C451-4F4C-ADFD-A6338B83BA04}" sibTransId="{136C94DC-BA02-4EC6-AD88-AB653D97D28E}"/>
    <dgm:cxn modelId="{68508BBB-312B-9B4C-86CE-A9ECFBDD1928}" type="presParOf" srcId="{F6B7D531-3589-43B1-967D-41D2B3E89514}" destId="{A76DD2F7-6327-491D-ABFC-0C970C1BCF04}" srcOrd="0" destOrd="0" presId="urn:microsoft.com/office/officeart/2005/8/layout/chevron2"/>
    <dgm:cxn modelId="{AB84C653-BD46-624F-9DAD-4AADC397FD8B}" type="presParOf" srcId="{A76DD2F7-6327-491D-ABFC-0C970C1BCF04}" destId="{9DAB9BB8-72A0-4C2D-AEDF-91F6B8F796FB}" srcOrd="0" destOrd="0" presId="urn:microsoft.com/office/officeart/2005/8/layout/chevron2"/>
    <dgm:cxn modelId="{3B056C28-E285-664F-99D8-B60BDDEC1CB4}" type="presParOf" srcId="{A76DD2F7-6327-491D-ABFC-0C970C1BCF04}" destId="{99A408F2-068C-4816-B56E-CCF1BFDEB720}" srcOrd="1" destOrd="0" presId="urn:microsoft.com/office/officeart/2005/8/layout/chevron2"/>
    <dgm:cxn modelId="{BA729EC5-65AE-8747-A24C-C4855FDBA413}" type="presParOf" srcId="{F6B7D531-3589-43B1-967D-41D2B3E89514}" destId="{C675AC34-FF01-405A-BC79-800B12D12455}" srcOrd="1" destOrd="0" presId="urn:microsoft.com/office/officeart/2005/8/layout/chevron2"/>
    <dgm:cxn modelId="{C1322D6F-DC6B-7D4C-A211-5A95E3DC6046}" type="presParOf" srcId="{F6B7D531-3589-43B1-967D-41D2B3E89514}" destId="{70DE110A-A724-4EC3-ABB1-25E7E237D06F}" srcOrd="2" destOrd="0" presId="urn:microsoft.com/office/officeart/2005/8/layout/chevron2"/>
    <dgm:cxn modelId="{B0F05BCE-7FF9-9846-A49C-4A85A01679B3}" type="presParOf" srcId="{70DE110A-A724-4EC3-ABB1-25E7E237D06F}" destId="{7CF34DEB-A073-4F83-94ED-936336F4E014}" srcOrd="0" destOrd="0" presId="urn:microsoft.com/office/officeart/2005/8/layout/chevron2"/>
    <dgm:cxn modelId="{5ECC763B-7B34-3744-A0E7-9141485E9C0B}" type="presParOf" srcId="{70DE110A-A724-4EC3-ABB1-25E7E237D06F}" destId="{1F4343FF-FEFE-43CF-8050-F4163038684C}" srcOrd="1" destOrd="0" presId="urn:microsoft.com/office/officeart/2005/8/layout/chevron2"/>
    <dgm:cxn modelId="{BDD7EE1A-8385-454A-89FF-FFDC394A59B6}" type="presParOf" srcId="{F6B7D531-3589-43B1-967D-41D2B3E89514}" destId="{D6980D23-9772-4A10-A517-CEDC5580F6CB}" srcOrd="3" destOrd="0" presId="urn:microsoft.com/office/officeart/2005/8/layout/chevron2"/>
    <dgm:cxn modelId="{4FADAEC2-BAF6-B348-B32D-A0B50863576C}" type="presParOf" srcId="{F6B7D531-3589-43B1-967D-41D2B3E89514}" destId="{D79A202F-C128-4F17-B6C2-06F98DD30376}" srcOrd="4" destOrd="0" presId="urn:microsoft.com/office/officeart/2005/8/layout/chevron2"/>
    <dgm:cxn modelId="{C974A100-F6DC-7048-95B0-CC684B78F11D}" type="presParOf" srcId="{D79A202F-C128-4F17-B6C2-06F98DD30376}" destId="{41BE56F9-C05C-4158-810E-167445B06D83}" srcOrd="0" destOrd="0" presId="urn:microsoft.com/office/officeart/2005/8/layout/chevron2"/>
    <dgm:cxn modelId="{2D8DC8AD-A00E-644C-8B4B-67B39CF25B54}" type="presParOf" srcId="{D79A202F-C128-4F17-B6C2-06F98DD30376}" destId="{A072136F-533C-4900-8C58-8E3C87749615}" srcOrd="1" destOrd="0" presId="urn:microsoft.com/office/officeart/2005/8/layout/chevron2"/>
    <dgm:cxn modelId="{5DEBEBCA-900B-1945-82C5-F7E6F6E52EF0}" type="presParOf" srcId="{F6B7D531-3589-43B1-967D-41D2B3E89514}" destId="{DBEDDB03-6F7B-4E47-8AA9-4C7A34FEA8E1}" srcOrd="5" destOrd="0" presId="urn:microsoft.com/office/officeart/2005/8/layout/chevron2"/>
    <dgm:cxn modelId="{19FDC902-EE74-2944-819E-7866DCE9DD99}" type="presParOf" srcId="{F6B7D531-3589-43B1-967D-41D2B3E89514}" destId="{33B5DABF-466E-0345-BA97-E11B3F59AEB6}" srcOrd="6" destOrd="0" presId="urn:microsoft.com/office/officeart/2005/8/layout/chevron2"/>
    <dgm:cxn modelId="{4DECB647-86F9-BA48-8402-D4E6EC4ADB30}" type="presParOf" srcId="{33B5DABF-466E-0345-BA97-E11B3F59AEB6}" destId="{5CEF3037-EFB1-D94C-962B-EC17B3CA8BD6}" srcOrd="0" destOrd="0" presId="urn:microsoft.com/office/officeart/2005/8/layout/chevron2"/>
    <dgm:cxn modelId="{332C0632-3FF5-A94D-8A11-E27484536B67}" type="presParOf" srcId="{33B5DABF-466E-0345-BA97-E11B3F59AEB6}" destId="{C3B62E2B-7BA6-0D46-A235-C35807F2845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4EF240-4D7A-4688-A8C2-8FD26334087C}" type="doc">
      <dgm:prSet loTypeId="urn:microsoft.com/office/officeart/2005/8/layout/chevron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9A2B3A8-194E-4DE8-97AE-0F1C2CD8BA67}">
      <dgm:prSet phldrT="[Text]"/>
      <dgm:spPr/>
      <dgm:t>
        <a:bodyPr anchor="t"/>
        <a:lstStyle/>
        <a:p>
          <a:r>
            <a:rPr lang="en-US" dirty="0" smtClean="0"/>
            <a:t>1</a:t>
          </a:r>
          <a:endParaRPr lang="en-US" dirty="0"/>
        </a:p>
      </dgm:t>
    </dgm:pt>
    <dgm:pt modelId="{A91E7320-F383-44B3-A1E8-777899FB1C00}" type="parTrans" cxnId="{6AEF5282-25E5-49A7-8A52-A9CF12C2BBFF}">
      <dgm:prSet/>
      <dgm:spPr/>
      <dgm:t>
        <a:bodyPr/>
        <a:lstStyle/>
        <a:p>
          <a:endParaRPr lang="en-US"/>
        </a:p>
      </dgm:t>
    </dgm:pt>
    <dgm:pt modelId="{FCC34DE7-1DD9-4601-91D7-FEF1EFD9F05D}" type="sibTrans" cxnId="{6AEF5282-25E5-49A7-8A52-A9CF12C2BBFF}">
      <dgm:prSet/>
      <dgm:spPr/>
      <dgm:t>
        <a:bodyPr/>
        <a:lstStyle/>
        <a:p>
          <a:endParaRPr lang="en-US"/>
        </a:p>
      </dgm:t>
    </dgm:pt>
    <dgm:pt modelId="{247DE291-E288-4C09-BC02-1DD8F7DDE4B5}">
      <dgm:prSet phldrT="[Text]"/>
      <dgm:spPr/>
      <dgm:t>
        <a:bodyPr/>
        <a:lstStyle/>
        <a:p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</a:t>
          </a:r>
          <a:r>
            <a:rPr lang="en-US" b="1" dirty="0" err="1" smtClean="0"/>
            <a:t>danh</a:t>
          </a:r>
          <a:r>
            <a:rPr lang="en-US" b="1" dirty="0" smtClean="0"/>
            <a:t> </a:t>
          </a:r>
          <a:r>
            <a:rPr lang="en-US" b="1" dirty="0" err="1" smtClean="0"/>
            <a:t>từ</a:t>
          </a:r>
          <a:r>
            <a:rPr lang="en-US" b="1" dirty="0" smtClean="0"/>
            <a:t> </a:t>
          </a:r>
          <a:r>
            <a:rPr lang="en-US" dirty="0" err="1" smtClean="0"/>
            <a:t>tiếng</a:t>
          </a:r>
          <a:r>
            <a:rPr lang="en-US" dirty="0" smtClean="0"/>
            <a:t> </a:t>
          </a:r>
          <a:r>
            <a:rPr lang="en-US" dirty="0" err="1" smtClean="0"/>
            <a:t>Anh</a:t>
          </a:r>
          <a:r>
            <a:rPr lang="en-US" dirty="0" smtClean="0"/>
            <a:t> </a:t>
          </a:r>
          <a:r>
            <a:rPr lang="en-US" dirty="0" err="1" smtClean="0"/>
            <a:t>để</a:t>
          </a:r>
          <a:r>
            <a:rPr lang="en-US" dirty="0" smtClean="0"/>
            <a:t> </a:t>
          </a:r>
          <a:r>
            <a:rPr lang="en-US" dirty="0" err="1" smtClean="0"/>
            <a:t>đặt</a:t>
          </a:r>
          <a:r>
            <a:rPr lang="en-US" dirty="0" smtClean="0"/>
            <a:t> </a:t>
          </a:r>
          <a:r>
            <a:rPr lang="en-US" dirty="0" err="1" smtClean="0"/>
            <a:t>tên</a:t>
          </a:r>
          <a:r>
            <a:rPr lang="en-US" dirty="0" smtClean="0"/>
            <a:t> </a:t>
          </a:r>
          <a:r>
            <a:rPr lang="en-US" dirty="0" err="1" smtClean="0"/>
            <a:t>lớp</a:t>
          </a:r>
          <a:r>
            <a:rPr lang="en-US" dirty="0" smtClean="0"/>
            <a:t>. </a:t>
          </a:r>
          <a:endParaRPr lang="en-US" dirty="0"/>
        </a:p>
      </dgm:t>
    </dgm:pt>
    <dgm:pt modelId="{47106615-D463-4EEC-AAD2-494EE11BB37B}" type="parTrans" cxnId="{22348BF6-0D26-497F-81B6-C3540A0CB746}">
      <dgm:prSet/>
      <dgm:spPr/>
      <dgm:t>
        <a:bodyPr/>
        <a:lstStyle/>
        <a:p>
          <a:endParaRPr lang="en-US"/>
        </a:p>
      </dgm:t>
    </dgm:pt>
    <dgm:pt modelId="{3A2A71FC-998B-47D9-9843-8D886430829A}" type="sibTrans" cxnId="{22348BF6-0D26-497F-81B6-C3540A0CB746}">
      <dgm:prSet/>
      <dgm:spPr/>
      <dgm:t>
        <a:bodyPr/>
        <a:lstStyle/>
        <a:p>
          <a:endParaRPr lang="en-US"/>
        </a:p>
      </dgm:t>
    </dgm:pt>
    <dgm:pt modelId="{EE2D5F2B-8D72-470C-9A53-185B6F233949}">
      <dgm:prSet phldrT="[Text]"/>
      <dgm:spPr/>
      <dgm:t>
        <a:bodyPr anchor="t"/>
        <a:lstStyle/>
        <a:p>
          <a:r>
            <a:rPr lang="en-US" dirty="0" smtClean="0"/>
            <a:t>2</a:t>
          </a:r>
          <a:endParaRPr lang="en-US" dirty="0"/>
        </a:p>
      </dgm:t>
    </dgm:pt>
    <dgm:pt modelId="{2D4CD412-C451-4F4C-ADFD-A6338B83BA04}" type="parTrans" cxnId="{44E22056-E28E-4B55-9D80-C0C01B5C47D9}">
      <dgm:prSet/>
      <dgm:spPr/>
      <dgm:t>
        <a:bodyPr/>
        <a:lstStyle/>
        <a:p>
          <a:endParaRPr lang="en-US"/>
        </a:p>
      </dgm:t>
    </dgm:pt>
    <dgm:pt modelId="{136C94DC-BA02-4EC6-AD88-AB653D97D28E}" type="sibTrans" cxnId="{44E22056-E28E-4B55-9D80-C0C01B5C47D9}">
      <dgm:prSet/>
      <dgm:spPr/>
      <dgm:t>
        <a:bodyPr/>
        <a:lstStyle/>
        <a:p>
          <a:endParaRPr lang="en-US"/>
        </a:p>
      </dgm:t>
    </dgm:pt>
    <dgm:pt modelId="{5523F7E2-DBF6-41E9-9528-E1355F817B38}">
      <dgm:prSet phldrT="[Text]"/>
      <dgm:spPr/>
      <dgm:t>
        <a:bodyPr/>
        <a:lstStyle/>
        <a:p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</a:t>
          </a:r>
          <a:r>
            <a:rPr lang="en-US" dirty="0" err="1" smtClean="0"/>
            <a:t>CamelCase</a:t>
          </a:r>
          <a:r>
            <a:rPr lang="en-US" dirty="0" smtClean="0"/>
            <a:t>.</a:t>
          </a:r>
          <a:endParaRPr lang="en-US" dirty="0"/>
        </a:p>
      </dgm:t>
    </dgm:pt>
    <dgm:pt modelId="{7FAE0405-29E3-4F7A-9D88-CC4FB1C1B940}" type="parTrans" cxnId="{81BA5C6B-DADD-471D-B279-577CC66CDA5C}">
      <dgm:prSet/>
      <dgm:spPr/>
      <dgm:t>
        <a:bodyPr/>
        <a:lstStyle/>
        <a:p>
          <a:endParaRPr lang="en-US"/>
        </a:p>
      </dgm:t>
    </dgm:pt>
    <dgm:pt modelId="{62E5EB28-580F-4161-8079-4986406015F3}" type="sibTrans" cxnId="{81BA5C6B-DADD-471D-B279-577CC66CDA5C}">
      <dgm:prSet/>
      <dgm:spPr/>
      <dgm:t>
        <a:bodyPr/>
        <a:lstStyle/>
        <a:p>
          <a:endParaRPr lang="en-US"/>
        </a:p>
      </dgm:t>
    </dgm:pt>
    <dgm:pt modelId="{25239503-3800-4750-A726-B3359F946D1C}">
      <dgm:prSet phldrT="[Text]"/>
      <dgm:spPr/>
      <dgm:t>
        <a:bodyPr anchor="t"/>
        <a:lstStyle/>
        <a:p>
          <a:r>
            <a:rPr lang="en-US" dirty="0" smtClean="0"/>
            <a:t>3</a:t>
          </a:r>
          <a:endParaRPr lang="en-US" dirty="0"/>
        </a:p>
      </dgm:t>
    </dgm:pt>
    <dgm:pt modelId="{CAB862D5-DA29-4BB8-BF82-910931D6BE3A}" type="parTrans" cxnId="{08536223-202B-4F92-892D-35F176301472}">
      <dgm:prSet/>
      <dgm:spPr/>
      <dgm:t>
        <a:bodyPr/>
        <a:lstStyle/>
        <a:p>
          <a:endParaRPr lang="en-US"/>
        </a:p>
      </dgm:t>
    </dgm:pt>
    <dgm:pt modelId="{B5D8EC7F-6CFA-4FF1-8A72-536ED14D514A}" type="sibTrans" cxnId="{08536223-202B-4F92-892D-35F176301472}">
      <dgm:prSet/>
      <dgm:spPr/>
      <dgm:t>
        <a:bodyPr/>
        <a:lstStyle/>
        <a:p>
          <a:endParaRPr lang="en-US"/>
        </a:p>
      </dgm:t>
    </dgm:pt>
    <dgm:pt modelId="{C39027E1-3B83-4CE9-AAB4-6A220EFE7BDB}">
      <dgm:prSet phldrT="[Text]"/>
      <dgm:spPr/>
      <dgm:t>
        <a:bodyPr/>
        <a:lstStyle/>
        <a:p>
          <a:r>
            <a:rPr lang="en-US" dirty="0" err="1" smtClean="0"/>
            <a:t>Tên</a:t>
          </a:r>
          <a:r>
            <a:rPr lang="en-US" dirty="0" smtClean="0"/>
            <a:t> </a:t>
          </a:r>
          <a:r>
            <a:rPr lang="en-US" dirty="0" err="1" smtClean="0"/>
            <a:t>lớp</a:t>
          </a:r>
          <a:r>
            <a:rPr lang="en-US" dirty="0" smtClean="0"/>
            <a:t> </a:t>
          </a:r>
          <a:r>
            <a:rPr lang="en-US" dirty="0" err="1" smtClean="0"/>
            <a:t>phải</a:t>
          </a:r>
          <a:r>
            <a:rPr lang="en-US" dirty="0" smtClean="0"/>
            <a:t> </a:t>
          </a:r>
          <a:r>
            <a:rPr lang="en-US" dirty="0" err="1" smtClean="0"/>
            <a:t>trùng</a:t>
          </a:r>
          <a:r>
            <a:rPr lang="en-US" dirty="0" smtClean="0"/>
            <a:t> </a:t>
          </a:r>
          <a:r>
            <a:rPr lang="en-US" dirty="0" err="1" smtClean="0"/>
            <a:t>với</a:t>
          </a:r>
          <a:r>
            <a:rPr lang="en-US" dirty="0" smtClean="0"/>
            <a:t> </a:t>
          </a:r>
          <a:r>
            <a:rPr lang="en-US" dirty="0" err="1" smtClean="0"/>
            <a:t>tên</a:t>
          </a:r>
          <a:r>
            <a:rPr lang="en-US" dirty="0" smtClean="0"/>
            <a:t> File </a:t>
          </a:r>
          <a:r>
            <a:rPr lang="en-US" dirty="0" err="1" smtClean="0"/>
            <a:t>chứa</a:t>
          </a:r>
          <a:r>
            <a:rPr lang="en-US" dirty="0" smtClean="0"/>
            <a:t> </a:t>
          </a:r>
          <a:r>
            <a:rPr lang="en-US" dirty="0" err="1" smtClean="0"/>
            <a:t>nó</a:t>
          </a:r>
          <a:r>
            <a:rPr lang="en-US" dirty="0" smtClean="0"/>
            <a:t>.</a:t>
          </a:r>
          <a:endParaRPr lang="en-US" dirty="0"/>
        </a:p>
      </dgm:t>
    </dgm:pt>
    <dgm:pt modelId="{9A28E988-2FEB-436D-87F8-F83108F94E3B}" type="parTrans" cxnId="{CD4229C6-2D3F-4AA5-9BE4-682D61E3E1E9}">
      <dgm:prSet/>
      <dgm:spPr/>
      <dgm:t>
        <a:bodyPr/>
        <a:lstStyle/>
        <a:p>
          <a:endParaRPr lang="en-US"/>
        </a:p>
      </dgm:t>
    </dgm:pt>
    <dgm:pt modelId="{212D60FA-2F98-4173-96CF-28B826EB5DBA}" type="sibTrans" cxnId="{CD4229C6-2D3F-4AA5-9BE4-682D61E3E1E9}">
      <dgm:prSet/>
      <dgm:spPr/>
      <dgm:t>
        <a:bodyPr/>
        <a:lstStyle/>
        <a:p>
          <a:endParaRPr lang="en-US"/>
        </a:p>
      </dgm:t>
    </dgm:pt>
    <dgm:pt modelId="{FFE551C5-F274-46CC-9A16-63787A9E2FA4}">
      <dgm:prSet phldrT="[Text]"/>
      <dgm:spPr/>
      <dgm:t>
        <a:bodyPr anchor="t"/>
        <a:lstStyle/>
        <a:p>
          <a:r>
            <a:rPr lang="en-US" dirty="0" smtClean="0"/>
            <a:t>4</a:t>
          </a:r>
          <a:endParaRPr lang="en-US" dirty="0"/>
        </a:p>
      </dgm:t>
    </dgm:pt>
    <dgm:pt modelId="{69E4EBF7-8CED-420B-B343-F875FC91C555}" type="parTrans" cxnId="{6863C14D-02BB-4D60-A2F7-74B5BAD4D4C5}">
      <dgm:prSet/>
      <dgm:spPr/>
      <dgm:t>
        <a:bodyPr/>
        <a:lstStyle/>
        <a:p>
          <a:endParaRPr lang="en-US"/>
        </a:p>
      </dgm:t>
    </dgm:pt>
    <dgm:pt modelId="{145A8B1B-7CEF-4C96-AF57-A7EAAD449355}" type="sibTrans" cxnId="{6863C14D-02BB-4D60-A2F7-74B5BAD4D4C5}">
      <dgm:prSet/>
      <dgm:spPr/>
      <dgm:t>
        <a:bodyPr/>
        <a:lstStyle/>
        <a:p>
          <a:endParaRPr lang="en-US"/>
        </a:p>
      </dgm:t>
    </dgm:pt>
    <dgm:pt modelId="{43E957DB-4B73-4762-8C53-6A5922C869AB}">
      <dgm:prSet phldrT="[Text]"/>
      <dgm:spPr/>
      <dgm:t>
        <a:bodyPr/>
        <a:lstStyle/>
        <a:p>
          <a:r>
            <a:rPr lang="en-US" b="0" dirty="0" smtClean="0"/>
            <a:t>+ </a:t>
          </a:r>
          <a:r>
            <a:rPr lang="en-US" b="0" dirty="0" err="1" smtClean="0"/>
            <a:t>Các</a:t>
          </a:r>
          <a:r>
            <a:rPr lang="en-US" b="0" dirty="0" smtClean="0"/>
            <a:t> </a:t>
          </a:r>
          <a:r>
            <a:rPr lang="en-US" b="0" dirty="0" err="1" smtClean="0"/>
            <a:t>quy</a:t>
          </a:r>
          <a:r>
            <a:rPr lang="en-US" b="0" dirty="0" smtClean="0"/>
            <a:t> </a:t>
          </a:r>
          <a:r>
            <a:rPr lang="en-US" b="0" dirty="0" err="1" smtClean="0"/>
            <a:t>tắt</a:t>
          </a:r>
          <a:r>
            <a:rPr lang="en-US" b="0" dirty="0" smtClean="0"/>
            <a:t> </a:t>
          </a:r>
          <a:r>
            <a:rPr lang="en-US" b="0" dirty="0" err="1" smtClean="0"/>
            <a:t>đặt</a:t>
          </a:r>
          <a:r>
            <a:rPr lang="en-US" b="0" dirty="0" smtClean="0"/>
            <a:t> </a:t>
          </a:r>
          <a:r>
            <a:rPr lang="en-US" b="0" dirty="0" err="1" smtClean="0"/>
            <a:t>tên</a:t>
          </a:r>
          <a:r>
            <a:rPr lang="en-US" b="0" dirty="0" smtClean="0"/>
            <a:t> </a:t>
          </a:r>
          <a:r>
            <a:rPr lang="en-US" b="0" dirty="0" err="1" smtClean="0"/>
            <a:t>biến</a:t>
          </a:r>
          <a:r>
            <a:rPr lang="en-US" b="0" dirty="0" smtClean="0"/>
            <a:t>.</a:t>
          </a:r>
          <a:endParaRPr lang="en-US" b="0" dirty="0"/>
        </a:p>
      </dgm:t>
    </dgm:pt>
    <dgm:pt modelId="{CF1817AD-52B8-455B-B8FD-39EBD35AB01B}" type="parTrans" cxnId="{A93A3B55-187A-46BD-A1D6-5DFE348A1C66}">
      <dgm:prSet/>
      <dgm:spPr/>
      <dgm:t>
        <a:bodyPr/>
        <a:lstStyle/>
        <a:p>
          <a:endParaRPr lang="en-US"/>
        </a:p>
      </dgm:t>
    </dgm:pt>
    <dgm:pt modelId="{B908CED8-8012-4ED5-8CA8-AB1E5BB9C263}" type="sibTrans" cxnId="{A93A3B55-187A-46BD-A1D6-5DFE348A1C66}">
      <dgm:prSet/>
      <dgm:spPr/>
      <dgm:t>
        <a:bodyPr/>
        <a:lstStyle/>
        <a:p>
          <a:endParaRPr lang="en-US"/>
        </a:p>
      </dgm:t>
    </dgm:pt>
    <dgm:pt modelId="{F6B7D531-3589-43B1-967D-41D2B3E89514}" type="pres">
      <dgm:prSet presAssocID="{494EF240-4D7A-4688-A8C2-8FD26334087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6DD2F7-6327-491D-ABFC-0C970C1BCF04}" type="pres">
      <dgm:prSet presAssocID="{C9A2B3A8-194E-4DE8-97AE-0F1C2CD8BA67}" presName="composite" presStyleCnt="0"/>
      <dgm:spPr/>
    </dgm:pt>
    <dgm:pt modelId="{9DAB9BB8-72A0-4C2D-AEDF-91F6B8F796FB}" type="pres">
      <dgm:prSet presAssocID="{C9A2B3A8-194E-4DE8-97AE-0F1C2CD8BA67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A408F2-068C-4816-B56E-CCF1BFDEB720}" type="pres">
      <dgm:prSet presAssocID="{C9A2B3A8-194E-4DE8-97AE-0F1C2CD8BA67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75AC34-FF01-405A-BC79-800B12D12455}" type="pres">
      <dgm:prSet presAssocID="{FCC34DE7-1DD9-4601-91D7-FEF1EFD9F05D}" presName="sp" presStyleCnt="0"/>
      <dgm:spPr/>
    </dgm:pt>
    <dgm:pt modelId="{70DE110A-A724-4EC3-ABB1-25E7E237D06F}" type="pres">
      <dgm:prSet presAssocID="{EE2D5F2B-8D72-470C-9A53-185B6F233949}" presName="composite" presStyleCnt="0"/>
      <dgm:spPr/>
    </dgm:pt>
    <dgm:pt modelId="{7CF34DEB-A073-4F83-94ED-936336F4E014}" type="pres">
      <dgm:prSet presAssocID="{EE2D5F2B-8D72-470C-9A53-185B6F233949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4343FF-FEFE-43CF-8050-F4163038684C}" type="pres">
      <dgm:prSet presAssocID="{EE2D5F2B-8D72-470C-9A53-185B6F233949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80D23-9772-4A10-A517-CEDC5580F6CB}" type="pres">
      <dgm:prSet presAssocID="{136C94DC-BA02-4EC6-AD88-AB653D97D28E}" presName="sp" presStyleCnt="0"/>
      <dgm:spPr/>
    </dgm:pt>
    <dgm:pt modelId="{D79A202F-C128-4F17-B6C2-06F98DD30376}" type="pres">
      <dgm:prSet presAssocID="{25239503-3800-4750-A726-B3359F946D1C}" presName="composite" presStyleCnt="0"/>
      <dgm:spPr/>
    </dgm:pt>
    <dgm:pt modelId="{41BE56F9-C05C-4158-810E-167445B06D83}" type="pres">
      <dgm:prSet presAssocID="{25239503-3800-4750-A726-B3359F946D1C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72136F-533C-4900-8C58-8E3C87749615}" type="pres">
      <dgm:prSet presAssocID="{25239503-3800-4750-A726-B3359F946D1C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EDDB03-6F7B-4E47-8AA9-4C7A34FEA8E1}" type="pres">
      <dgm:prSet presAssocID="{B5D8EC7F-6CFA-4FF1-8A72-536ED14D514A}" presName="sp" presStyleCnt="0"/>
      <dgm:spPr/>
    </dgm:pt>
    <dgm:pt modelId="{04FFB883-2A2A-4E16-9D43-0E78048B11A7}" type="pres">
      <dgm:prSet presAssocID="{FFE551C5-F274-46CC-9A16-63787A9E2FA4}" presName="composite" presStyleCnt="0"/>
      <dgm:spPr/>
    </dgm:pt>
    <dgm:pt modelId="{F1980AB0-F480-45E3-A4B4-72B338BC1B3F}" type="pres">
      <dgm:prSet presAssocID="{FFE551C5-F274-46CC-9A16-63787A9E2FA4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71C0A2-590F-4CA7-82F6-A91D7C014BAC}" type="pres">
      <dgm:prSet presAssocID="{FFE551C5-F274-46CC-9A16-63787A9E2FA4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2A1B94D-13C2-134E-88C4-5D32EA0EBE5C}" type="presOf" srcId="{247DE291-E288-4C09-BC02-1DD8F7DDE4B5}" destId="{99A408F2-068C-4816-B56E-CCF1BFDEB720}" srcOrd="0" destOrd="0" presId="urn:microsoft.com/office/officeart/2005/8/layout/chevron2"/>
    <dgm:cxn modelId="{031B1FC5-F40F-414B-BE8F-A9A984DE2C78}" type="presOf" srcId="{EE2D5F2B-8D72-470C-9A53-185B6F233949}" destId="{7CF34DEB-A073-4F83-94ED-936336F4E014}" srcOrd="0" destOrd="0" presId="urn:microsoft.com/office/officeart/2005/8/layout/chevron2"/>
    <dgm:cxn modelId="{A93A3B55-187A-46BD-A1D6-5DFE348A1C66}" srcId="{FFE551C5-F274-46CC-9A16-63787A9E2FA4}" destId="{43E957DB-4B73-4762-8C53-6A5922C869AB}" srcOrd="0" destOrd="0" parTransId="{CF1817AD-52B8-455B-B8FD-39EBD35AB01B}" sibTransId="{B908CED8-8012-4ED5-8CA8-AB1E5BB9C263}"/>
    <dgm:cxn modelId="{6DB9A908-2EFE-594A-AA99-3326CEC95A8E}" type="presOf" srcId="{25239503-3800-4750-A726-B3359F946D1C}" destId="{41BE56F9-C05C-4158-810E-167445B06D83}" srcOrd="0" destOrd="0" presId="urn:microsoft.com/office/officeart/2005/8/layout/chevron2"/>
    <dgm:cxn modelId="{F7C81443-5110-9F43-B41F-A0761D3EC8D2}" type="presOf" srcId="{5523F7E2-DBF6-41E9-9528-E1355F817B38}" destId="{1F4343FF-FEFE-43CF-8050-F4163038684C}" srcOrd="0" destOrd="0" presId="urn:microsoft.com/office/officeart/2005/8/layout/chevron2"/>
    <dgm:cxn modelId="{1D8B5B2B-0215-CA48-8B9C-7E8CDB0EF4E2}" type="presOf" srcId="{494EF240-4D7A-4688-A8C2-8FD26334087C}" destId="{F6B7D531-3589-43B1-967D-41D2B3E89514}" srcOrd="0" destOrd="0" presId="urn:microsoft.com/office/officeart/2005/8/layout/chevron2"/>
    <dgm:cxn modelId="{9FABE44A-30AA-0244-B40D-93E6FDDD58CC}" type="presOf" srcId="{FFE551C5-F274-46CC-9A16-63787A9E2FA4}" destId="{F1980AB0-F480-45E3-A4B4-72B338BC1B3F}" srcOrd="0" destOrd="0" presId="urn:microsoft.com/office/officeart/2005/8/layout/chevron2"/>
    <dgm:cxn modelId="{08536223-202B-4F92-892D-35F176301472}" srcId="{494EF240-4D7A-4688-A8C2-8FD26334087C}" destId="{25239503-3800-4750-A726-B3359F946D1C}" srcOrd="2" destOrd="0" parTransId="{CAB862D5-DA29-4BB8-BF82-910931D6BE3A}" sibTransId="{B5D8EC7F-6CFA-4FF1-8A72-536ED14D514A}"/>
    <dgm:cxn modelId="{81BA5C6B-DADD-471D-B279-577CC66CDA5C}" srcId="{EE2D5F2B-8D72-470C-9A53-185B6F233949}" destId="{5523F7E2-DBF6-41E9-9528-E1355F817B38}" srcOrd="0" destOrd="0" parTransId="{7FAE0405-29E3-4F7A-9D88-CC4FB1C1B940}" sibTransId="{62E5EB28-580F-4161-8079-4986406015F3}"/>
    <dgm:cxn modelId="{C6A7AC79-A2C9-9441-9FFB-67721403C68A}" type="presOf" srcId="{C39027E1-3B83-4CE9-AAB4-6A220EFE7BDB}" destId="{A072136F-533C-4900-8C58-8E3C87749615}" srcOrd="0" destOrd="0" presId="urn:microsoft.com/office/officeart/2005/8/layout/chevron2"/>
    <dgm:cxn modelId="{E010EE51-08B7-F841-B9F4-36E3BD98F837}" type="presOf" srcId="{C9A2B3A8-194E-4DE8-97AE-0F1C2CD8BA67}" destId="{9DAB9BB8-72A0-4C2D-AEDF-91F6B8F796FB}" srcOrd="0" destOrd="0" presId="urn:microsoft.com/office/officeart/2005/8/layout/chevron2"/>
    <dgm:cxn modelId="{6863C14D-02BB-4D60-A2F7-74B5BAD4D4C5}" srcId="{494EF240-4D7A-4688-A8C2-8FD26334087C}" destId="{FFE551C5-F274-46CC-9A16-63787A9E2FA4}" srcOrd="3" destOrd="0" parTransId="{69E4EBF7-8CED-420B-B343-F875FC91C555}" sibTransId="{145A8B1B-7CEF-4C96-AF57-A7EAAD449355}"/>
    <dgm:cxn modelId="{CD4229C6-2D3F-4AA5-9BE4-682D61E3E1E9}" srcId="{25239503-3800-4750-A726-B3359F946D1C}" destId="{C39027E1-3B83-4CE9-AAB4-6A220EFE7BDB}" srcOrd="0" destOrd="0" parTransId="{9A28E988-2FEB-436D-87F8-F83108F94E3B}" sibTransId="{212D60FA-2F98-4173-96CF-28B826EB5DBA}"/>
    <dgm:cxn modelId="{6AEF5282-25E5-49A7-8A52-A9CF12C2BBFF}" srcId="{494EF240-4D7A-4688-A8C2-8FD26334087C}" destId="{C9A2B3A8-194E-4DE8-97AE-0F1C2CD8BA67}" srcOrd="0" destOrd="0" parTransId="{A91E7320-F383-44B3-A1E8-777899FB1C00}" sibTransId="{FCC34DE7-1DD9-4601-91D7-FEF1EFD9F05D}"/>
    <dgm:cxn modelId="{22348BF6-0D26-497F-81B6-C3540A0CB746}" srcId="{C9A2B3A8-194E-4DE8-97AE-0F1C2CD8BA67}" destId="{247DE291-E288-4C09-BC02-1DD8F7DDE4B5}" srcOrd="0" destOrd="0" parTransId="{47106615-D463-4EEC-AAD2-494EE11BB37B}" sibTransId="{3A2A71FC-998B-47D9-9843-8D886430829A}"/>
    <dgm:cxn modelId="{72E81AF5-D913-7C48-8E4F-50E91F4CD636}" type="presOf" srcId="{43E957DB-4B73-4762-8C53-6A5922C869AB}" destId="{8F71C0A2-590F-4CA7-82F6-A91D7C014BAC}" srcOrd="0" destOrd="0" presId="urn:microsoft.com/office/officeart/2005/8/layout/chevron2"/>
    <dgm:cxn modelId="{44E22056-E28E-4B55-9D80-C0C01B5C47D9}" srcId="{494EF240-4D7A-4688-A8C2-8FD26334087C}" destId="{EE2D5F2B-8D72-470C-9A53-185B6F233949}" srcOrd="1" destOrd="0" parTransId="{2D4CD412-C451-4F4C-ADFD-A6338B83BA04}" sibTransId="{136C94DC-BA02-4EC6-AD88-AB653D97D28E}"/>
    <dgm:cxn modelId="{E5634F84-B1EF-A042-85C4-29AE0EBAC5BD}" type="presParOf" srcId="{F6B7D531-3589-43B1-967D-41D2B3E89514}" destId="{A76DD2F7-6327-491D-ABFC-0C970C1BCF04}" srcOrd="0" destOrd="0" presId="urn:microsoft.com/office/officeart/2005/8/layout/chevron2"/>
    <dgm:cxn modelId="{28871867-D7EB-E343-A2D2-C8B284DCFB3F}" type="presParOf" srcId="{A76DD2F7-6327-491D-ABFC-0C970C1BCF04}" destId="{9DAB9BB8-72A0-4C2D-AEDF-91F6B8F796FB}" srcOrd="0" destOrd="0" presId="urn:microsoft.com/office/officeart/2005/8/layout/chevron2"/>
    <dgm:cxn modelId="{5A42F74E-FE77-314D-AC04-F2DD16C205CF}" type="presParOf" srcId="{A76DD2F7-6327-491D-ABFC-0C970C1BCF04}" destId="{99A408F2-068C-4816-B56E-CCF1BFDEB720}" srcOrd="1" destOrd="0" presId="urn:microsoft.com/office/officeart/2005/8/layout/chevron2"/>
    <dgm:cxn modelId="{C7E34DA4-98BD-1A44-A1C4-B3E88844C0B3}" type="presParOf" srcId="{F6B7D531-3589-43B1-967D-41D2B3E89514}" destId="{C675AC34-FF01-405A-BC79-800B12D12455}" srcOrd="1" destOrd="0" presId="urn:microsoft.com/office/officeart/2005/8/layout/chevron2"/>
    <dgm:cxn modelId="{29DE099D-30F0-194A-AC23-C7825401C00F}" type="presParOf" srcId="{F6B7D531-3589-43B1-967D-41D2B3E89514}" destId="{70DE110A-A724-4EC3-ABB1-25E7E237D06F}" srcOrd="2" destOrd="0" presId="urn:microsoft.com/office/officeart/2005/8/layout/chevron2"/>
    <dgm:cxn modelId="{A0435988-05F4-A641-B48B-EFB801EEDC37}" type="presParOf" srcId="{70DE110A-A724-4EC3-ABB1-25E7E237D06F}" destId="{7CF34DEB-A073-4F83-94ED-936336F4E014}" srcOrd="0" destOrd="0" presId="urn:microsoft.com/office/officeart/2005/8/layout/chevron2"/>
    <dgm:cxn modelId="{39E91D8E-8982-254C-801C-DB572C9E2C0F}" type="presParOf" srcId="{70DE110A-A724-4EC3-ABB1-25E7E237D06F}" destId="{1F4343FF-FEFE-43CF-8050-F4163038684C}" srcOrd="1" destOrd="0" presId="urn:microsoft.com/office/officeart/2005/8/layout/chevron2"/>
    <dgm:cxn modelId="{7F1B07CF-0F01-CF4F-8C5E-17699DC35ABC}" type="presParOf" srcId="{F6B7D531-3589-43B1-967D-41D2B3E89514}" destId="{D6980D23-9772-4A10-A517-CEDC5580F6CB}" srcOrd="3" destOrd="0" presId="urn:microsoft.com/office/officeart/2005/8/layout/chevron2"/>
    <dgm:cxn modelId="{89F5A8B2-7686-EC45-91ED-6BCF865F5595}" type="presParOf" srcId="{F6B7D531-3589-43B1-967D-41D2B3E89514}" destId="{D79A202F-C128-4F17-B6C2-06F98DD30376}" srcOrd="4" destOrd="0" presId="urn:microsoft.com/office/officeart/2005/8/layout/chevron2"/>
    <dgm:cxn modelId="{4244F6D8-7411-824B-8371-01D6EEE9F67B}" type="presParOf" srcId="{D79A202F-C128-4F17-B6C2-06F98DD30376}" destId="{41BE56F9-C05C-4158-810E-167445B06D83}" srcOrd="0" destOrd="0" presId="urn:microsoft.com/office/officeart/2005/8/layout/chevron2"/>
    <dgm:cxn modelId="{3E2E6083-109A-F945-9BE3-C29F14AD73F8}" type="presParOf" srcId="{D79A202F-C128-4F17-B6C2-06F98DD30376}" destId="{A072136F-533C-4900-8C58-8E3C87749615}" srcOrd="1" destOrd="0" presId="urn:microsoft.com/office/officeart/2005/8/layout/chevron2"/>
    <dgm:cxn modelId="{D17B0753-249E-E747-852B-C63D12282B71}" type="presParOf" srcId="{F6B7D531-3589-43B1-967D-41D2B3E89514}" destId="{DBEDDB03-6F7B-4E47-8AA9-4C7A34FEA8E1}" srcOrd="5" destOrd="0" presId="urn:microsoft.com/office/officeart/2005/8/layout/chevron2"/>
    <dgm:cxn modelId="{969C0F13-378A-3F4D-975C-9CAAB9291293}" type="presParOf" srcId="{F6B7D531-3589-43B1-967D-41D2B3E89514}" destId="{04FFB883-2A2A-4E16-9D43-0E78048B11A7}" srcOrd="6" destOrd="0" presId="urn:microsoft.com/office/officeart/2005/8/layout/chevron2"/>
    <dgm:cxn modelId="{AA5D57B6-9CB7-7E42-9712-F37D9F8A39FD}" type="presParOf" srcId="{04FFB883-2A2A-4E16-9D43-0E78048B11A7}" destId="{F1980AB0-F480-45E3-A4B4-72B338BC1B3F}" srcOrd="0" destOrd="0" presId="urn:microsoft.com/office/officeart/2005/8/layout/chevron2"/>
    <dgm:cxn modelId="{B6AAB446-6666-254C-AFEE-04AC0963C749}" type="presParOf" srcId="{04FFB883-2A2A-4E16-9D43-0E78048B11A7}" destId="{8F71C0A2-590F-4CA7-82F6-A91D7C014BA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4EF240-4D7A-4688-A8C2-8FD26334087C}" type="doc">
      <dgm:prSet loTypeId="urn:microsoft.com/office/officeart/2005/8/layout/chevron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9A2B3A8-194E-4DE8-97AE-0F1C2CD8BA67}">
      <dgm:prSet phldrT="[Text]"/>
      <dgm:spPr/>
      <dgm:t>
        <a:bodyPr anchor="t"/>
        <a:lstStyle/>
        <a:p>
          <a:r>
            <a:rPr lang="en-US" dirty="0" smtClean="0"/>
            <a:t>1</a:t>
          </a:r>
          <a:endParaRPr lang="en-US" dirty="0"/>
        </a:p>
      </dgm:t>
    </dgm:pt>
    <dgm:pt modelId="{A91E7320-F383-44B3-A1E8-777899FB1C00}" type="parTrans" cxnId="{6AEF5282-25E5-49A7-8A52-A9CF12C2BBFF}">
      <dgm:prSet/>
      <dgm:spPr/>
      <dgm:t>
        <a:bodyPr/>
        <a:lstStyle/>
        <a:p>
          <a:endParaRPr lang="en-US"/>
        </a:p>
      </dgm:t>
    </dgm:pt>
    <dgm:pt modelId="{FCC34DE7-1DD9-4601-91D7-FEF1EFD9F05D}" type="sibTrans" cxnId="{6AEF5282-25E5-49A7-8A52-A9CF12C2BBFF}">
      <dgm:prSet/>
      <dgm:spPr/>
      <dgm:t>
        <a:bodyPr/>
        <a:lstStyle/>
        <a:p>
          <a:endParaRPr lang="en-US"/>
        </a:p>
      </dgm:t>
    </dgm:pt>
    <dgm:pt modelId="{247DE291-E288-4C09-BC02-1DD8F7DDE4B5}">
      <dgm:prSet phldrT="[Text]"/>
      <dgm:spPr/>
      <dgm:t>
        <a:bodyPr/>
        <a:lstStyle/>
        <a:p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</a:t>
          </a:r>
          <a:r>
            <a:rPr lang="en-US" dirty="0" err="1" smtClean="0"/>
            <a:t>Động</a:t>
          </a:r>
          <a:r>
            <a:rPr lang="en-US" dirty="0" smtClean="0"/>
            <a:t> </a:t>
          </a:r>
          <a:r>
            <a:rPr lang="en-US" dirty="0" err="1" smtClean="0"/>
            <a:t>Từ</a:t>
          </a:r>
          <a:r>
            <a:rPr lang="en-US" dirty="0" smtClean="0"/>
            <a:t> </a:t>
          </a:r>
          <a:r>
            <a:rPr lang="en-US" dirty="0" err="1" smtClean="0"/>
            <a:t>để</a:t>
          </a:r>
          <a:r>
            <a:rPr lang="en-US" dirty="0" smtClean="0"/>
            <a:t> </a:t>
          </a:r>
          <a:r>
            <a:rPr lang="en-US" dirty="0" err="1" smtClean="0"/>
            <a:t>đặt</a:t>
          </a:r>
          <a:r>
            <a:rPr lang="en-US" dirty="0" smtClean="0"/>
            <a:t> </a:t>
          </a:r>
          <a:r>
            <a:rPr lang="en-US" dirty="0" err="1" smtClean="0"/>
            <a:t>tên</a:t>
          </a:r>
          <a:r>
            <a:rPr lang="en-US" dirty="0" smtClean="0"/>
            <a:t> </a:t>
          </a:r>
          <a:r>
            <a:rPr lang="en-US" dirty="0" err="1" smtClean="0"/>
            <a:t>biến</a:t>
          </a:r>
          <a:r>
            <a:rPr lang="en-US" dirty="0" smtClean="0"/>
            <a:t>.</a:t>
          </a:r>
          <a:endParaRPr lang="en-US" dirty="0"/>
        </a:p>
      </dgm:t>
    </dgm:pt>
    <dgm:pt modelId="{47106615-D463-4EEC-AAD2-494EE11BB37B}" type="parTrans" cxnId="{22348BF6-0D26-497F-81B6-C3540A0CB746}">
      <dgm:prSet/>
      <dgm:spPr/>
      <dgm:t>
        <a:bodyPr/>
        <a:lstStyle/>
        <a:p>
          <a:endParaRPr lang="en-US"/>
        </a:p>
      </dgm:t>
    </dgm:pt>
    <dgm:pt modelId="{3A2A71FC-998B-47D9-9843-8D886430829A}" type="sibTrans" cxnId="{22348BF6-0D26-497F-81B6-C3540A0CB746}">
      <dgm:prSet/>
      <dgm:spPr/>
      <dgm:t>
        <a:bodyPr/>
        <a:lstStyle/>
        <a:p>
          <a:endParaRPr lang="en-US"/>
        </a:p>
      </dgm:t>
    </dgm:pt>
    <dgm:pt modelId="{EE2D5F2B-8D72-470C-9A53-185B6F233949}">
      <dgm:prSet phldrT="[Text]"/>
      <dgm:spPr/>
      <dgm:t>
        <a:bodyPr anchor="t"/>
        <a:lstStyle/>
        <a:p>
          <a:r>
            <a:rPr lang="en-US" dirty="0" smtClean="0"/>
            <a:t>2</a:t>
          </a:r>
          <a:endParaRPr lang="en-US" dirty="0"/>
        </a:p>
      </dgm:t>
    </dgm:pt>
    <dgm:pt modelId="{2D4CD412-C451-4F4C-ADFD-A6338B83BA04}" type="parTrans" cxnId="{44E22056-E28E-4B55-9D80-C0C01B5C47D9}">
      <dgm:prSet/>
      <dgm:spPr/>
      <dgm:t>
        <a:bodyPr/>
        <a:lstStyle/>
        <a:p>
          <a:endParaRPr lang="en-US"/>
        </a:p>
      </dgm:t>
    </dgm:pt>
    <dgm:pt modelId="{136C94DC-BA02-4EC6-AD88-AB653D97D28E}" type="sibTrans" cxnId="{44E22056-E28E-4B55-9D80-C0C01B5C47D9}">
      <dgm:prSet/>
      <dgm:spPr/>
      <dgm:t>
        <a:bodyPr/>
        <a:lstStyle/>
        <a:p>
          <a:endParaRPr lang="en-US"/>
        </a:p>
      </dgm:t>
    </dgm:pt>
    <dgm:pt modelId="{5523F7E2-DBF6-41E9-9528-E1355F817B38}">
      <dgm:prSet phldrT="[Text]"/>
      <dgm:spPr/>
      <dgm:t>
        <a:bodyPr/>
        <a:lstStyle/>
        <a:p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</a:t>
          </a:r>
          <a:r>
            <a:rPr lang="en-US" dirty="0" err="1" smtClean="0"/>
            <a:t>CamelCase</a:t>
          </a:r>
          <a:r>
            <a:rPr lang="en-US" dirty="0" smtClean="0"/>
            <a:t>. (</a:t>
          </a:r>
          <a:r>
            <a:rPr lang="en-US" dirty="0" err="1" smtClean="0"/>
            <a:t>Không</a:t>
          </a:r>
          <a:r>
            <a:rPr lang="en-US" dirty="0" smtClean="0"/>
            <a:t> </a:t>
          </a:r>
          <a:r>
            <a:rPr lang="en-US" dirty="0" err="1" smtClean="0"/>
            <a:t>sử</a:t>
          </a:r>
          <a:r>
            <a:rPr lang="en-US" dirty="0" smtClean="0"/>
            <a:t> dung </a:t>
          </a:r>
          <a:r>
            <a:rPr lang="en-US" dirty="0" err="1" smtClean="0"/>
            <a:t>backCamelCase</a:t>
          </a:r>
          <a:r>
            <a:rPr lang="en-US" dirty="0" smtClean="0"/>
            <a:t> </a:t>
          </a:r>
          <a:r>
            <a:rPr lang="en-US" dirty="0" err="1" smtClean="0"/>
            <a:t>như</a:t>
          </a:r>
          <a:r>
            <a:rPr lang="en-US" dirty="0" smtClean="0"/>
            <a:t> Java).</a:t>
          </a:r>
          <a:endParaRPr lang="en-US" dirty="0"/>
        </a:p>
      </dgm:t>
    </dgm:pt>
    <dgm:pt modelId="{7FAE0405-29E3-4F7A-9D88-CC4FB1C1B940}" type="parTrans" cxnId="{81BA5C6B-DADD-471D-B279-577CC66CDA5C}">
      <dgm:prSet/>
      <dgm:spPr/>
      <dgm:t>
        <a:bodyPr/>
        <a:lstStyle/>
        <a:p>
          <a:endParaRPr lang="en-US"/>
        </a:p>
      </dgm:t>
    </dgm:pt>
    <dgm:pt modelId="{62E5EB28-580F-4161-8079-4986406015F3}" type="sibTrans" cxnId="{81BA5C6B-DADD-471D-B279-577CC66CDA5C}">
      <dgm:prSet/>
      <dgm:spPr/>
      <dgm:t>
        <a:bodyPr/>
        <a:lstStyle/>
        <a:p>
          <a:endParaRPr lang="en-US"/>
        </a:p>
      </dgm:t>
    </dgm:pt>
    <dgm:pt modelId="{FFE551C5-F274-46CC-9A16-63787A9E2FA4}">
      <dgm:prSet phldrT="[Text]"/>
      <dgm:spPr/>
      <dgm:t>
        <a:bodyPr anchor="t"/>
        <a:lstStyle/>
        <a:p>
          <a:r>
            <a:rPr lang="en-US" dirty="0" smtClean="0"/>
            <a:t>3</a:t>
          </a:r>
          <a:endParaRPr lang="en-US" dirty="0"/>
        </a:p>
      </dgm:t>
    </dgm:pt>
    <dgm:pt modelId="{69E4EBF7-8CED-420B-B343-F875FC91C555}" type="parTrans" cxnId="{6863C14D-02BB-4D60-A2F7-74B5BAD4D4C5}">
      <dgm:prSet/>
      <dgm:spPr/>
      <dgm:t>
        <a:bodyPr/>
        <a:lstStyle/>
        <a:p>
          <a:endParaRPr lang="en-US"/>
        </a:p>
      </dgm:t>
    </dgm:pt>
    <dgm:pt modelId="{145A8B1B-7CEF-4C96-AF57-A7EAAD449355}" type="sibTrans" cxnId="{6863C14D-02BB-4D60-A2F7-74B5BAD4D4C5}">
      <dgm:prSet/>
      <dgm:spPr/>
      <dgm:t>
        <a:bodyPr/>
        <a:lstStyle/>
        <a:p>
          <a:endParaRPr lang="en-US"/>
        </a:p>
      </dgm:t>
    </dgm:pt>
    <dgm:pt modelId="{43E957DB-4B73-4762-8C53-6A5922C869AB}">
      <dgm:prSet phldrT="[Text]"/>
      <dgm:spPr/>
      <dgm:t>
        <a:bodyPr/>
        <a:lstStyle/>
        <a:p>
          <a:r>
            <a:rPr lang="en-US" b="0" dirty="0" smtClean="0"/>
            <a:t>+ </a:t>
          </a:r>
          <a:r>
            <a:rPr lang="en-US" b="0" dirty="0" err="1" smtClean="0"/>
            <a:t>Các</a:t>
          </a:r>
          <a:r>
            <a:rPr lang="en-US" b="0" dirty="0" smtClean="0"/>
            <a:t> </a:t>
          </a:r>
          <a:r>
            <a:rPr lang="en-US" b="0" dirty="0" err="1" smtClean="0"/>
            <a:t>quy</a:t>
          </a:r>
          <a:r>
            <a:rPr lang="en-US" b="0" dirty="0" smtClean="0"/>
            <a:t> </a:t>
          </a:r>
          <a:r>
            <a:rPr lang="en-US" b="0" dirty="0" err="1" smtClean="0"/>
            <a:t>tắt</a:t>
          </a:r>
          <a:r>
            <a:rPr lang="en-US" b="0" dirty="0" smtClean="0"/>
            <a:t> </a:t>
          </a:r>
          <a:r>
            <a:rPr lang="en-US" b="0" dirty="0" err="1" smtClean="0"/>
            <a:t>đặt</a:t>
          </a:r>
          <a:r>
            <a:rPr lang="en-US" b="0" dirty="0" smtClean="0"/>
            <a:t> </a:t>
          </a:r>
          <a:r>
            <a:rPr lang="en-US" b="0" dirty="0" err="1" smtClean="0"/>
            <a:t>tên</a:t>
          </a:r>
          <a:r>
            <a:rPr lang="en-US" b="0" dirty="0" smtClean="0"/>
            <a:t> </a:t>
          </a:r>
          <a:r>
            <a:rPr lang="en-US" b="0" dirty="0" err="1" smtClean="0"/>
            <a:t>biến</a:t>
          </a:r>
          <a:r>
            <a:rPr lang="en-US" b="0" dirty="0" smtClean="0"/>
            <a:t>.</a:t>
          </a:r>
          <a:endParaRPr lang="en-US" b="0" dirty="0"/>
        </a:p>
      </dgm:t>
    </dgm:pt>
    <dgm:pt modelId="{CF1817AD-52B8-455B-B8FD-39EBD35AB01B}" type="parTrans" cxnId="{A93A3B55-187A-46BD-A1D6-5DFE348A1C66}">
      <dgm:prSet/>
      <dgm:spPr/>
      <dgm:t>
        <a:bodyPr/>
        <a:lstStyle/>
        <a:p>
          <a:endParaRPr lang="en-US"/>
        </a:p>
      </dgm:t>
    </dgm:pt>
    <dgm:pt modelId="{B908CED8-8012-4ED5-8CA8-AB1E5BB9C263}" type="sibTrans" cxnId="{A93A3B55-187A-46BD-A1D6-5DFE348A1C66}">
      <dgm:prSet/>
      <dgm:spPr/>
      <dgm:t>
        <a:bodyPr/>
        <a:lstStyle/>
        <a:p>
          <a:endParaRPr lang="en-US"/>
        </a:p>
      </dgm:t>
    </dgm:pt>
    <dgm:pt modelId="{F6B7D531-3589-43B1-967D-41D2B3E89514}" type="pres">
      <dgm:prSet presAssocID="{494EF240-4D7A-4688-A8C2-8FD26334087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6DD2F7-6327-491D-ABFC-0C970C1BCF04}" type="pres">
      <dgm:prSet presAssocID="{C9A2B3A8-194E-4DE8-97AE-0F1C2CD8BA67}" presName="composite" presStyleCnt="0"/>
      <dgm:spPr/>
    </dgm:pt>
    <dgm:pt modelId="{9DAB9BB8-72A0-4C2D-AEDF-91F6B8F796FB}" type="pres">
      <dgm:prSet presAssocID="{C9A2B3A8-194E-4DE8-97AE-0F1C2CD8BA67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A408F2-068C-4816-B56E-CCF1BFDEB720}" type="pres">
      <dgm:prSet presAssocID="{C9A2B3A8-194E-4DE8-97AE-0F1C2CD8BA67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75AC34-FF01-405A-BC79-800B12D12455}" type="pres">
      <dgm:prSet presAssocID="{FCC34DE7-1DD9-4601-91D7-FEF1EFD9F05D}" presName="sp" presStyleCnt="0"/>
      <dgm:spPr/>
    </dgm:pt>
    <dgm:pt modelId="{70DE110A-A724-4EC3-ABB1-25E7E237D06F}" type="pres">
      <dgm:prSet presAssocID="{EE2D5F2B-8D72-470C-9A53-185B6F233949}" presName="composite" presStyleCnt="0"/>
      <dgm:spPr/>
    </dgm:pt>
    <dgm:pt modelId="{7CF34DEB-A073-4F83-94ED-936336F4E014}" type="pres">
      <dgm:prSet presAssocID="{EE2D5F2B-8D72-470C-9A53-185B6F233949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4343FF-FEFE-43CF-8050-F4163038684C}" type="pres">
      <dgm:prSet presAssocID="{EE2D5F2B-8D72-470C-9A53-185B6F233949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80D23-9772-4A10-A517-CEDC5580F6CB}" type="pres">
      <dgm:prSet presAssocID="{136C94DC-BA02-4EC6-AD88-AB653D97D28E}" presName="sp" presStyleCnt="0"/>
      <dgm:spPr/>
    </dgm:pt>
    <dgm:pt modelId="{04FFB883-2A2A-4E16-9D43-0E78048B11A7}" type="pres">
      <dgm:prSet presAssocID="{FFE551C5-F274-46CC-9A16-63787A9E2FA4}" presName="composite" presStyleCnt="0"/>
      <dgm:spPr/>
    </dgm:pt>
    <dgm:pt modelId="{F1980AB0-F480-45E3-A4B4-72B338BC1B3F}" type="pres">
      <dgm:prSet presAssocID="{FFE551C5-F274-46CC-9A16-63787A9E2FA4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71C0A2-590F-4CA7-82F6-A91D7C014BAC}" type="pres">
      <dgm:prSet presAssocID="{FFE551C5-F274-46CC-9A16-63787A9E2FA4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A84A456-BF67-3F4D-9D18-E340698555B3}" type="presOf" srcId="{247DE291-E288-4C09-BC02-1DD8F7DDE4B5}" destId="{99A408F2-068C-4816-B56E-CCF1BFDEB720}" srcOrd="0" destOrd="0" presId="urn:microsoft.com/office/officeart/2005/8/layout/chevron2"/>
    <dgm:cxn modelId="{A93A3B55-187A-46BD-A1D6-5DFE348A1C66}" srcId="{FFE551C5-F274-46CC-9A16-63787A9E2FA4}" destId="{43E957DB-4B73-4762-8C53-6A5922C869AB}" srcOrd="0" destOrd="0" parTransId="{CF1817AD-52B8-455B-B8FD-39EBD35AB01B}" sibTransId="{B908CED8-8012-4ED5-8CA8-AB1E5BB9C263}"/>
    <dgm:cxn modelId="{E9D362C5-7220-1445-9849-FBB576024842}" type="presOf" srcId="{494EF240-4D7A-4688-A8C2-8FD26334087C}" destId="{F6B7D531-3589-43B1-967D-41D2B3E89514}" srcOrd="0" destOrd="0" presId="urn:microsoft.com/office/officeart/2005/8/layout/chevron2"/>
    <dgm:cxn modelId="{7E9D7E32-F57A-9148-877C-5AE4F3210E7E}" type="presOf" srcId="{EE2D5F2B-8D72-470C-9A53-185B6F233949}" destId="{7CF34DEB-A073-4F83-94ED-936336F4E014}" srcOrd="0" destOrd="0" presId="urn:microsoft.com/office/officeart/2005/8/layout/chevron2"/>
    <dgm:cxn modelId="{50444BC2-B1A1-EC47-8BF4-10A58A73CBFE}" type="presOf" srcId="{43E957DB-4B73-4762-8C53-6A5922C869AB}" destId="{8F71C0A2-590F-4CA7-82F6-A91D7C014BAC}" srcOrd="0" destOrd="0" presId="urn:microsoft.com/office/officeart/2005/8/layout/chevron2"/>
    <dgm:cxn modelId="{81BA5C6B-DADD-471D-B279-577CC66CDA5C}" srcId="{EE2D5F2B-8D72-470C-9A53-185B6F233949}" destId="{5523F7E2-DBF6-41E9-9528-E1355F817B38}" srcOrd="0" destOrd="0" parTransId="{7FAE0405-29E3-4F7A-9D88-CC4FB1C1B940}" sibTransId="{62E5EB28-580F-4161-8079-4986406015F3}"/>
    <dgm:cxn modelId="{6863C14D-02BB-4D60-A2F7-74B5BAD4D4C5}" srcId="{494EF240-4D7A-4688-A8C2-8FD26334087C}" destId="{FFE551C5-F274-46CC-9A16-63787A9E2FA4}" srcOrd="2" destOrd="0" parTransId="{69E4EBF7-8CED-420B-B343-F875FC91C555}" sibTransId="{145A8B1B-7CEF-4C96-AF57-A7EAAD449355}"/>
    <dgm:cxn modelId="{6AEF5282-25E5-49A7-8A52-A9CF12C2BBFF}" srcId="{494EF240-4D7A-4688-A8C2-8FD26334087C}" destId="{C9A2B3A8-194E-4DE8-97AE-0F1C2CD8BA67}" srcOrd="0" destOrd="0" parTransId="{A91E7320-F383-44B3-A1E8-777899FB1C00}" sibTransId="{FCC34DE7-1DD9-4601-91D7-FEF1EFD9F05D}"/>
    <dgm:cxn modelId="{22348BF6-0D26-497F-81B6-C3540A0CB746}" srcId="{C9A2B3A8-194E-4DE8-97AE-0F1C2CD8BA67}" destId="{247DE291-E288-4C09-BC02-1DD8F7DDE4B5}" srcOrd="0" destOrd="0" parTransId="{47106615-D463-4EEC-AAD2-494EE11BB37B}" sibTransId="{3A2A71FC-998B-47D9-9843-8D886430829A}"/>
    <dgm:cxn modelId="{44E22056-E28E-4B55-9D80-C0C01B5C47D9}" srcId="{494EF240-4D7A-4688-A8C2-8FD26334087C}" destId="{EE2D5F2B-8D72-470C-9A53-185B6F233949}" srcOrd="1" destOrd="0" parTransId="{2D4CD412-C451-4F4C-ADFD-A6338B83BA04}" sibTransId="{136C94DC-BA02-4EC6-AD88-AB653D97D28E}"/>
    <dgm:cxn modelId="{B64CFAE7-2405-8B46-8BB5-7D9FFAE0F7A0}" type="presOf" srcId="{C9A2B3A8-194E-4DE8-97AE-0F1C2CD8BA67}" destId="{9DAB9BB8-72A0-4C2D-AEDF-91F6B8F796FB}" srcOrd="0" destOrd="0" presId="urn:microsoft.com/office/officeart/2005/8/layout/chevron2"/>
    <dgm:cxn modelId="{A9FF43A4-F87F-E24D-A86B-006A00F73C05}" type="presOf" srcId="{5523F7E2-DBF6-41E9-9528-E1355F817B38}" destId="{1F4343FF-FEFE-43CF-8050-F4163038684C}" srcOrd="0" destOrd="0" presId="urn:microsoft.com/office/officeart/2005/8/layout/chevron2"/>
    <dgm:cxn modelId="{FAC87FA3-5536-EE4F-AAA6-753CF7C5B9E1}" type="presOf" srcId="{FFE551C5-F274-46CC-9A16-63787A9E2FA4}" destId="{F1980AB0-F480-45E3-A4B4-72B338BC1B3F}" srcOrd="0" destOrd="0" presId="urn:microsoft.com/office/officeart/2005/8/layout/chevron2"/>
    <dgm:cxn modelId="{770759E1-FFB7-2B4D-96A0-D619D3DFC57B}" type="presParOf" srcId="{F6B7D531-3589-43B1-967D-41D2B3E89514}" destId="{A76DD2F7-6327-491D-ABFC-0C970C1BCF04}" srcOrd="0" destOrd="0" presId="urn:microsoft.com/office/officeart/2005/8/layout/chevron2"/>
    <dgm:cxn modelId="{D1B5E753-8A0D-614C-96D6-97CD04A98012}" type="presParOf" srcId="{A76DD2F7-6327-491D-ABFC-0C970C1BCF04}" destId="{9DAB9BB8-72A0-4C2D-AEDF-91F6B8F796FB}" srcOrd="0" destOrd="0" presId="urn:microsoft.com/office/officeart/2005/8/layout/chevron2"/>
    <dgm:cxn modelId="{17A580FD-81C1-CE4A-804B-C123F4A79A8C}" type="presParOf" srcId="{A76DD2F7-6327-491D-ABFC-0C970C1BCF04}" destId="{99A408F2-068C-4816-B56E-CCF1BFDEB720}" srcOrd="1" destOrd="0" presId="urn:microsoft.com/office/officeart/2005/8/layout/chevron2"/>
    <dgm:cxn modelId="{DF9D01E7-BC9B-FB47-866B-AECDCB327B51}" type="presParOf" srcId="{F6B7D531-3589-43B1-967D-41D2B3E89514}" destId="{C675AC34-FF01-405A-BC79-800B12D12455}" srcOrd="1" destOrd="0" presId="urn:microsoft.com/office/officeart/2005/8/layout/chevron2"/>
    <dgm:cxn modelId="{4FD11551-2A15-334F-9212-E10BEAFA67BC}" type="presParOf" srcId="{F6B7D531-3589-43B1-967D-41D2B3E89514}" destId="{70DE110A-A724-4EC3-ABB1-25E7E237D06F}" srcOrd="2" destOrd="0" presId="urn:microsoft.com/office/officeart/2005/8/layout/chevron2"/>
    <dgm:cxn modelId="{898E0A4C-C04B-2440-BE9D-C36F53559D73}" type="presParOf" srcId="{70DE110A-A724-4EC3-ABB1-25E7E237D06F}" destId="{7CF34DEB-A073-4F83-94ED-936336F4E014}" srcOrd="0" destOrd="0" presId="urn:microsoft.com/office/officeart/2005/8/layout/chevron2"/>
    <dgm:cxn modelId="{0D71D243-FC1D-2C4E-B017-D808682AD106}" type="presParOf" srcId="{70DE110A-A724-4EC3-ABB1-25E7E237D06F}" destId="{1F4343FF-FEFE-43CF-8050-F4163038684C}" srcOrd="1" destOrd="0" presId="urn:microsoft.com/office/officeart/2005/8/layout/chevron2"/>
    <dgm:cxn modelId="{300D9573-1A1B-B744-B1F2-269E12BE27E7}" type="presParOf" srcId="{F6B7D531-3589-43B1-967D-41D2B3E89514}" destId="{D6980D23-9772-4A10-A517-CEDC5580F6CB}" srcOrd="3" destOrd="0" presId="urn:microsoft.com/office/officeart/2005/8/layout/chevron2"/>
    <dgm:cxn modelId="{A0FEA794-2B66-2A4C-B51E-6BEC12848C7C}" type="presParOf" srcId="{F6B7D531-3589-43B1-967D-41D2B3E89514}" destId="{04FFB883-2A2A-4E16-9D43-0E78048B11A7}" srcOrd="4" destOrd="0" presId="urn:microsoft.com/office/officeart/2005/8/layout/chevron2"/>
    <dgm:cxn modelId="{02D52F6B-071A-3C4A-A845-604CABC216BD}" type="presParOf" srcId="{04FFB883-2A2A-4E16-9D43-0E78048B11A7}" destId="{F1980AB0-F480-45E3-A4B4-72B338BC1B3F}" srcOrd="0" destOrd="0" presId="urn:microsoft.com/office/officeart/2005/8/layout/chevron2"/>
    <dgm:cxn modelId="{F9704E89-0706-CD42-A5FA-2C8C5EE8A105}" type="presParOf" srcId="{04FFB883-2A2A-4E16-9D43-0E78048B11A7}" destId="{8F71C0A2-590F-4CA7-82F6-A91D7C014BA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4EF240-4D7A-4688-A8C2-8FD26334087C}" type="doc">
      <dgm:prSet loTypeId="urn:microsoft.com/office/officeart/2005/8/layout/chevron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9A2B3A8-194E-4DE8-97AE-0F1C2CD8BA67}">
      <dgm:prSet phldrT="[Text]"/>
      <dgm:spPr/>
      <dgm:t>
        <a:bodyPr anchor="t"/>
        <a:lstStyle/>
        <a:p>
          <a:r>
            <a:rPr lang="en-US" dirty="0" smtClean="0"/>
            <a:t>1</a:t>
          </a:r>
          <a:endParaRPr lang="en-US" dirty="0"/>
        </a:p>
      </dgm:t>
    </dgm:pt>
    <dgm:pt modelId="{A91E7320-F383-44B3-A1E8-777899FB1C00}" type="parTrans" cxnId="{6AEF5282-25E5-49A7-8A52-A9CF12C2BBFF}">
      <dgm:prSet/>
      <dgm:spPr/>
      <dgm:t>
        <a:bodyPr/>
        <a:lstStyle/>
        <a:p>
          <a:endParaRPr lang="en-US"/>
        </a:p>
      </dgm:t>
    </dgm:pt>
    <dgm:pt modelId="{FCC34DE7-1DD9-4601-91D7-FEF1EFD9F05D}" type="sibTrans" cxnId="{6AEF5282-25E5-49A7-8A52-A9CF12C2BBFF}">
      <dgm:prSet/>
      <dgm:spPr/>
      <dgm:t>
        <a:bodyPr/>
        <a:lstStyle/>
        <a:p>
          <a:endParaRPr lang="en-US"/>
        </a:p>
      </dgm:t>
    </dgm:pt>
    <dgm:pt modelId="{247DE291-E288-4C09-BC02-1DD8F7DDE4B5}">
      <dgm:prSet phldrT="[Text]"/>
      <dgm:spPr/>
      <dgm:t>
        <a:bodyPr/>
        <a:lstStyle/>
        <a:p>
          <a:r>
            <a:rPr lang="en-US" dirty="0" err="1" smtClean="0"/>
            <a:t>Chỉ</a:t>
          </a:r>
          <a:r>
            <a:rPr lang="en-US" dirty="0" smtClean="0"/>
            <a:t> </a:t>
          </a:r>
          <a:r>
            <a:rPr lang="en-US" dirty="0" err="1" smtClean="0"/>
            <a:t>được</a:t>
          </a:r>
          <a:r>
            <a:rPr lang="en-US" dirty="0" smtClean="0"/>
            <a:t> </a:t>
          </a:r>
          <a:r>
            <a:rPr lang="en-US" dirty="0" err="1" smtClean="0"/>
            <a:t>viết</a:t>
          </a:r>
          <a:r>
            <a:rPr lang="en-US" dirty="0" smtClean="0"/>
            <a:t> </a:t>
          </a:r>
          <a:r>
            <a:rPr lang="en-US" dirty="0" err="1" smtClean="0"/>
            <a:t>mỗi</a:t>
          </a:r>
          <a:r>
            <a:rPr lang="en-US" dirty="0" smtClean="0"/>
            <a:t> </a:t>
          </a:r>
          <a:r>
            <a:rPr lang="en-US" dirty="0" err="1" smtClean="0"/>
            <a:t>câu</a:t>
          </a:r>
          <a:r>
            <a:rPr lang="en-US" dirty="0" smtClean="0"/>
            <a:t> </a:t>
          </a:r>
          <a:r>
            <a:rPr lang="en-US" dirty="0" err="1" smtClean="0"/>
            <a:t>lệnh</a:t>
          </a:r>
          <a:r>
            <a:rPr lang="en-US" dirty="0" smtClean="0"/>
            <a:t> </a:t>
          </a:r>
          <a:r>
            <a:rPr lang="en-US" dirty="0" err="1" smtClean="0"/>
            <a:t>trên</a:t>
          </a:r>
          <a:r>
            <a:rPr lang="en-US" dirty="0" smtClean="0"/>
            <a:t> 1 </a:t>
          </a:r>
          <a:r>
            <a:rPr lang="en-US" dirty="0" err="1" smtClean="0"/>
            <a:t>dòng</a:t>
          </a:r>
          <a:r>
            <a:rPr lang="en-US" dirty="0" smtClean="0"/>
            <a:t>.</a:t>
          </a:r>
          <a:endParaRPr lang="en-US" dirty="0"/>
        </a:p>
      </dgm:t>
    </dgm:pt>
    <dgm:pt modelId="{47106615-D463-4EEC-AAD2-494EE11BB37B}" type="parTrans" cxnId="{22348BF6-0D26-497F-81B6-C3540A0CB746}">
      <dgm:prSet/>
      <dgm:spPr/>
      <dgm:t>
        <a:bodyPr/>
        <a:lstStyle/>
        <a:p>
          <a:endParaRPr lang="en-US"/>
        </a:p>
      </dgm:t>
    </dgm:pt>
    <dgm:pt modelId="{3A2A71FC-998B-47D9-9843-8D886430829A}" type="sibTrans" cxnId="{22348BF6-0D26-497F-81B6-C3540A0CB746}">
      <dgm:prSet/>
      <dgm:spPr/>
      <dgm:t>
        <a:bodyPr/>
        <a:lstStyle/>
        <a:p>
          <a:endParaRPr lang="en-US"/>
        </a:p>
      </dgm:t>
    </dgm:pt>
    <dgm:pt modelId="{EE2D5F2B-8D72-470C-9A53-185B6F233949}">
      <dgm:prSet phldrT="[Text]"/>
      <dgm:spPr/>
      <dgm:t>
        <a:bodyPr anchor="t"/>
        <a:lstStyle/>
        <a:p>
          <a:r>
            <a:rPr lang="en-US" dirty="0" smtClean="0"/>
            <a:t>2</a:t>
          </a:r>
          <a:endParaRPr lang="en-US" dirty="0"/>
        </a:p>
      </dgm:t>
    </dgm:pt>
    <dgm:pt modelId="{2D4CD412-C451-4F4C-ADFD-A6338B83BA04}" type="parTrans" cxnId="{44E22056-E28E-4B55-9D80-C0C01B5C47D9}">
      <dgm:prSet/>
      <dgm:spPr/>
      <dgm:t>
        <a:bodyPr/>
        <a:lstStyle/>
        <a:p>
          <a:endParaRPr lang="en-US"/>
        </a:p>
      </dgm:t>
    </dgm:pt>
    <dgm:pt modelId="{136C94DC-BA02-4EC6-AD88-AB653D97D28E}" type="sibTrans" cxnId="{44E22056-E28E-4B55-9D80-C0C01B5C47D9}">
      <dgm:prSet/>
      <dgm:spPr/>
      <dgm:t>
        <a:bodyPr/>
        <a:lstStyle/>
        <a:p>
          <a:endParaRPr lang="en-US"/>
        </a:p>
      </dgm:t>
    </dgm:pt>
    <dgm:pt modelId="{5523F7E2-DBF6-41E9-9528-E1355F817B38}">
      <dgm:prSet phldrT="[Text]"/>
      <dgm:spPr/>
      <dgm:t>
        <a:bodyPr/>
        <a:lstStyle/>
        <a:p>
          <a:r>
            <a:rPr lang="en-US" dirty="0" err="1" smtClean="0"/>
            <a:t>Không</a:t>
          </a:r>
          <a:r>
            <a:rPr lang="en-US" dirty="0" smtClean="0"/>
            <a:t> </a:t>
          </a:r>
          <a:r>
            <a:rPr lang="en-US" dirty="0" err="1" smtClean="0"/>
            <a:t>viết</a:t>
          </a:r>
          <a:r>
            <a:rPr lang="en-US" dirty="0" smtClean="0"/>
            <a:t> </a:t>
          </a:r>
          <a:r>
            <a:rPr lang="en-US" dirty="0" err="1" smtClean="0"/>
            <a:t>dòng</a:t>
          </a:r>
          <a:r>
            <a:rPr lang="en-US" dirty="0" smtClean="0"/>
            <a:t> </a:t>
          </a:r>
          <a:r>
            <a:rPr lang="en-US" dirty="0" err="1" smtClean="0"/>
            <a:t>quá</a:t>
          </a:r>
          <a:r>
            <a:rPr lang="en-US" dirty="0" smtClean="0"/>
            <a:t> </a:t>
          </a:r>
          <a:r>
            <a:rPr lang="en-US" dirty="0" err="1" smtClean="0"/>
            <a:t>dài</a:t>
          </a:r>
          <a:r>
            <a:rPr lang="en-US" dirty="0" smtClean="0"/>
            <a:t>(&gt; 80 </a:t>
          </a:r>
          <a:r>
            <a:rPr lang="en-US" dirty="0" err="1" smtClean="0"/>
            <a:t>kí</a:t>
          </a:r>
          <a:r>
            <a:rPr lang="en-US" dirty="0" smtClean="0"/>
            <a:t> </a:t>
          </a:r>
          <a:r>
            <a:rPr lang="en-US" dirty="0" err="1" smtClean="0"/>
            <a:t>tự</a:t>
          </a:r>
          <a:r>
            <a:rPr lang="en-US" dirty="0" smtClean="0"/>
            <a:t>).</a:t>
          </a:r>
          <a:endParaRPr lang="en-US" dirty="0"/>
        </a:p>
      </dgm:t>
    </dgm:pt>
    <dgm:pt modelId="{7FAE0405-29E3-4F7A-9D88-CC4FB1C1B940}" type="parTrans" cxnId="{81BA5C6B-DADD-471D-B279-577CC66CDA5C}">
      <dgm:prSet/>
      <dgm:spPr/>
      <dgm:t>
        <a:bodyPr/>
        <a:lstStyle/>
        <a:p>
          <a:endParaRPr lang="en-US"/>
        </a:p>
      </dgm:t>
    </dgm:pt>
    <dgm:pt modelId="{62E5EB28-580F-4161-8079-4986406015F3}" type="sibTrans" cxnId="{81BA5C6B-DADD-471D-B279-577CC66CDA5C}">
      <dgm:prSet/>
      <dgm:spPr/>
      <dgm:t>
        <a:bodyPr/>
        <a:lstStyle/>
        <a:p>
          <a:endParaRPr lang="en-US"/>
        </a:p>
      </dgm:t>
    </dgm:pt>
    <dgm:pt modelId="{FFE551C5-F274-46CC-9A16-63787A9E2FA4}">
      <dgm:prSet phldrT="[Text]"/>
      <dgm:spPr/>
      <dgm:t>
        <a:bodyPr anchor="t"/>
        <a:lstStyle/>
        <a:p>
          <a:r>
            <a:rPr lang="en-US" dirty="0" smtClean="0"/>
            <a:t>3</a:t>
          </a:r>
          <a:endParaRPr lang="en-US" dirty="0"/>
        </a:p>
      </dgm:t>
    </dgm:pt>
    <dgm:pt modelId="{69E4EBF7-8CED-420B-B343-F875FC91C555}" type="parTrans" cxnId="{6863C14D-02BB-4D60-A2F7-74B5BAD4D4C5}">
      <dgm:prSet/>
      <dgm:spPr/>
      <dgm:t>
        <a:bodyPr/>
        <a:lstStyle/>
        <a:p>
          <a:endParaRPr lang="en-US"/>
        </a:p>
      </dgm:t>
    </dgm:pt>
    <dgm:pt modelId="{145A8B1B-7CEF-4C96-AF57-A7EAAD449355}" type="sibTrans" cxnId="{6863C14D-02BB-4D60-A2F7-74B5BAD4D4C5}">
      <dgm:prSet/>
      <dgm:spPr/>
      <dgm:t>
        <a:bodyPr/>
        <a:lstStyle/>
        <a:p>
          <a:endParaRPr lang="en-US"/>
        </a:p>
      </dgm:t>
    </dgm:pt>
    <dgm:pt modelId="{43E957DB-4B73-4762-8C53-6A5922C869AB}">
      <dgm:prSet phldrT="[Text]"/>
      <dgm:spPr/>
      <dgm:t>
        <a:bodyPr/>
        <a:lstStyle/>
        <a:p>
          <a:r>
            <a:rPr lang="en-US" b="0" dirty="0" err="1" smtClean="0"/>
            <a:t>Xuống</a:t>
          </a:r>
          <a:r>
            <a:rPr lang="en-US" b="0" dirty="0" smtClean="0"/>
            <a:t> </a:t>
          </a:r>
          <a:r>
            <a:rPr lang="en-US" b="0" dirty="0" err="1" smtClean="0"/>
            <a:t>dòng</a:t>
          </a:r>
          <a:r>
            <a:rPr lang="en-US" b="0" dirty="0" smtClean="0"/>
            <a:t> </a:t>
          </a:r>
          <a:r>
            <a:rPr lang="en-US" b="0" dirty="0" err="1" smtClean="0"/>
            <a:t>hợp</a:t>
          </a:r>
          <a:r>
            <a:rPr lang="en-US" b="0" dirty="0" smtClean="0"/>
            <a:t> </a:t>
          </a:r>
          <a:r>
            <a:rPr lang="en-US" b="0" dirty="0" err="1" smtClean="0"/>
            <a:t>lí</a:t>
          </a:r>
          <a:r>
            <a:rPr lang="en-US" b="0" dirty="0" smtClean="0"/>
            <a:t>.</a:t>
          </a:r>
          <a:endParaRPr lang="en-US" b="0" dirty="0"/>
        </a:p>
      </dgm:t>
    </dgm:pt>
    <dgm:pt modelId="{CF1817AD-52B8-455B-B8FD-39EBD35AB01B}" type="parTrans" cxnId="{A93A3B55-187A-46BD-A1D6-5DFE348A1C66}">
      <dgm:prSet/>
      <dgm:spPr/>
      <dgm:t>
        <a:bodyPr/>
        <a:lstStyle/>
        <a:p>
          <a:endParaRPr lang="en-US"/>
        </a:p>
      </dgm:t>
    </dgm:pt>
    <dgm:pt modelId="{B908CED8-8012-4ED5-8CA8-AB1E5BB9C263}" type="sibTrans" cxnId="{A93A3B55-187A-46BD-A1D6-5DFE348A1C66}">
      <dgm:prSet/>
      <dgm:spPr/>
      <dgm:t>
        <a:bodyPr/>
        <a:lstStyle/>
        <a:p>
          <a:endParaRPr lang="en-US"/>
        </a:p>
      </dgm:t>
    </dgm:pt>
    <dgm:pt modelId="{F6B7D531-3589-43B1-967D-41D2B3E89514}" type="pres">
      <dgm:prSet presAssocID="{494EF240-4D7A-4688-A8C2-8FD26334087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6DD2F7-6327-491D-ABFC-0C970C1BCF04}" type="pres">
      <dgm:prSet presAssocID="{C9A2B3A8-194E-4DE8-97AE-0F1C2CD8BA67}" presName="composite" presStyleCnt="0"/>
      <dgm:spPr/>
    </dgm:pt>
    <dgm:pt modelId="{9DAB9BB8-72A0-4C2D-AEDF-91F6B8F796FB}" type="pres">
      <dgm:prSet presAssocID="{C9A2B3A8-194E-4DE8-97AE-0F1C2CD8BA67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A408F2-068C-4816-B56E-CCF1BFDEB720}" type="pres">
      <dgm:prSet presAssocID="{C9A2B3A8-194E-4DE8-97AE-0F1C2CD8BA67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75AC34-FF01-405A-BC79-800B12D12455}" type="pres">
      <dgm:prSet presAssocID="{FCC34DE7-1DD9-4601-91D7-FEF1EFD9F05D}" presName="sp" presStyleCnt="0"/>
      <dgm:spPr/>
    </dgm:pt>
    <dgm:pt modelId="{70DE110A-A724-4EC3-ABB1-25E7E237D06F}" type="pres">
      <dgm:prSet presAssocID="{EE2D5F2B-8D72-470C-9A53-185B6F233949}" presName="composite" presStyleCnt="0"/>
      <dgm:spPr/>
    </dgm:pt>
    <dgm:pt modelId="{7CF34DEB-A073-4F83-94ED-936336F4E014}" type="pres">
      <dgm:prSet presAssocID="{EE2D5F2B-8D72-470C-9A53-185B6F233949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4343FF-FEFE-43CF-8050-F4163038684C}" type="pres">
      <dgm:prSet presAssocID="{EE2D5F2B-8D72-470C-9A53-185B6F233949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80D23-9772-4A10-A517-CEDC5580F6CB}" type="pres">
      <dgm:prSet presAssocID="{136C94DC-BA02-4EC6-AD88-AB653D97D28E}" presName="sp" presStyleCnt="0"/>
      <dgm:spPr/>
    </dgm:pt>
    <dgm:pt modelId="{04FFB883-2A2A-4E16-9D43-0E78048B11A7}" type="pres">
      <dgm:prSet presAssocID="{FFE551C5-F274-46CC-9A16-63787A9E2FA4}" presName="composite" presStyleCnt="0"/>
      <dgm:spPr/>
    </dgm:pt>
    <dgm:pt modelId="{F1980AB0-F480-45E3-A4B4-72B338BC1B3F}" type="pres">
      <dgm:prSet presAssocID="{FFE551C5-F274-46CC-9A16-63787A9E2FA4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71C0A2-590F-4CA7-82F6-A91D7C014BAC}" type="pres">
      <dgm:prSet presAssocID="{FFE551C5-F274-46CC-9A16-63787A9E2FA4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20E301-C5FA-B844-8273-41C52621FD01}" type="presOf" srcId="{43E957DB-4B73-4762-8C53-6A5922C869AB}" destId="{8F71C0A2-590F-4CA7-82F6-A91D7C014BAC}" srcOrd="0" destOrd="0" presId="urn:microsoft.com/office/officeart/2005/8/layout/chevron2"/>
    <dgm:cxn modelId="{380855F9-8B81-4F4B-82FD-346CD61EA81E}" type="presOf" srcId="{494EF240-4D7A-4688-A8C2-8FD26334087C}" destId="{F6B7D531-3589-43B1-967D-41D2B3E89514}" srcOrd="0" destOrd="0" presId="urn:microsoft.com/office/officeart/2005/8/layout/chevron2"/>
    <dgm:cxn modelId="{A93A3B55-187A-46BD-A1D6-5DFE348A1C66}" srcId="{FFE551C5-F274-46CC-9A16-63787A9E2FA4}" destId="{43E957DB-4B73-4762-8C53-6A5922C869AB}" srcOrd="0" destOrd="0" parTransId="{CF1817AD-52B8-455B-B8FD-39EBD35AB01B}" sibTransId="{B908CED8-8012-4ED5-8CA8-AB1E5BB9C263}"/>
    <dgm:cxn modelId="{E6A66CF0-BEFD-F14F-B1EE-C8622DB0FB2B}" type="presOf" srcId="{FFE551C5-F274-46CC-9A16-63787A9E2FA4}" destId="{F1980AB0-F480-45E3-A4B4-72B338BC1B3F}" srcOrd="0" destOrd="0" presId="urn:microsoft.com/office/officeart/2005/8/layout/chevron2"/>
    <dgm:cxn modelId="{D8D19EC1-7C97-0F44-AB5E-88536C658CA0}" type="presOf" srcId="{247DE291-E288-4C09-BC02-1DD8F7DDE4B5}" destId="{99A408F2-068C-4816-B56E-CCF1BFDEB720}" srcOrd="0" destOrd="0" presId="urn:microsoft.com/office/officeart/2005/8/layout/chevron2"/>
    <dgm:cxn modelId="{81BA5C6B-DADD-471D-B279-577CC66CDA5C}" srcId="{EE2D5F2B-8D72-470C-9A53-185B6F233949}" destId="{5523F7E2-DBF6-41E9-9528-E1355F817B38}" srcOrd="0" destOrd="0" parTransId="{7FAE0405-29E3-4F7A-9D88-CC4FB1C1B940}" sibTransId="{62E5EB28-580F-4161-8079-4986406015F3}"/>
    <dgm:cxn modelId="{C77417FA-15F6-1443-B68E-99905DAE012D}" type="presOf" srcId="{5523F7E2-DBF6-41E9-9528-E1355F817B38}" destId="{1F4343FF-FEFE-43CF-8050-F4163038684C}" srcOrd="0" destOrd="0" presId="urn:microsoft.com/office/officeart/2005/8/layout/chevron2"/>
    <dgm:cxn modelId="{06AE7784-73AF-C746-A545-A80D01A7CD33}" type="presOf" srcId="{EE2D5F2B-8D72-470C-9A53-185B6F233949}" destId="{7CF34DEB-A073-4F83-94ED-936336F4E014}" srcOrd="0" destOrd="0" presId="urn:microsoft.com/office/officeart/2005/8/layout/chevron2"/>
    <dgm:cxn modelId="{6863C14D-02BB-4D60-A2F7-74B5BAD4D4C5}" srcId="{494EF240-4D7A-4688-A8C2-8FD26334087C}" destId="{FFE551C5-F274-46CC-9A16-63787A9E2FA4}" srcOrd="2" destOrd="0" parTransId="{69E4EBF7-8CED-420B-B343-F875FC91C555}" sibTransId="{145A8B1B-7CEF-4C96-AF57-A7EAAD449355}"/>
    <dgm:cxn modelId="{6AEF5282-25E5-49A7-8A52-A9CF12C2BBFF}" srcId="{494EF240-4D7A-4688-A8C2-8FD26334087C}" destId="{C9A2B3A8-194E-4DE8-97AE-0F1C2CD8BA67}" srcOrd="0" destOrd="0" parTransId="{A91E7320-F383-44B3-A1E8-777899FB1C00}" sibTransId="{FCC34DE7-1DD9-4601-91D7-FEF1EFD9F05D}"/>
    <dgm:cxn modelId="{22348BF6-0D26-497F-81B6-C3540A0CB746}" srcId="{C9A2B3A8-194E-4DE8-97AE-0F1C2CD8BA67}" destId="{247DE291-E288-4C09-BC02-1DD8F7DDE4B5}" srcOrd="0" destOrd="0" parTransId="{47106615-D463-4EEC-AAD2-494EE11BB37B}" sibTransId="{3A2A71FC-998B-47D9-9843-8D886430829A}"/>
    <dgm:cxn modelId="{44E22056-E28E-4B55-9D80-C0C01B5C47D9}" srcId="{494EF240-4D7A-4688-A8C2-8FD26334087C}" destId="{EE2D5F2B-8D72-470C-9A53-185B6F233949}" srcOrd="1" destOrd="0" parTransId="{2D4CD412-C451-4F4C-ADFD-A6338B83BA04}" sibTransId="{136C94DC-BA02-4EC6-AD88-AB653D97D28E}"/>
    <dgm:cxn modelId="{C9B6F29E-A44F-3542-8B59-92F0A4782C6A}" type="presOf" srcId="{C9A2B3A8-194E-4DE8-97AE-0F1C2CD8BA67}" destId="{9DAB9BB8-72A0-4C2D-AEDF-91F6B8F796FB}" srcOrd="0" destOrd="0" presId="urn:microsoft.com/office/officeart/2005/8/layout/chevron2"/>
    <dgm:cxn modelId="{4546568C-178B-E04F-AC6B-A7C61F2960F6}" type="presParOf" srcId="{F6B7D531-3589-43B1-967D-41D2B3E89514}" destId="{A76DD2F7-6327-491D-ABFC-0C970C1BCF04}" srcOrd="0" destOrd="0" presId="urn:microsoft.com/office/officeart/2005/8/layout/chevron2"/>
    <dgm:cxn modelId="{8084E402-0973-2C40-B415-B17358527C4F}" type="presParOf" srcId="{A76DD2F7-6327-491D-ABFC-0C970C1BCF04}" destId="{9DAB9BB8-72A0-4C2D-AEDF-91F6B8F796FB}" srcOrd="0" destOrd="0" presId="urn:microsoft.com/office/officeart/2005/8/layout/chevron2"/>
    <dgm:cxn modelId="{048624A7-E168-4E4B-AB7F-6A9BC902F2D2}" type="presParOf" srcId="{A76DD2F7-6327-491D-ABFC-0C970C1BCF04}" destId="{99A408F2-068C-4816-B56E-CCF1BFDEB720}" srcOrd="1" destOrd="0" presId="urn:microsoft.com/office/officeart/2005/8/layout/chevron2"/>
    <dgm:cxn modelId="{DDD3EEC8-0F28-B64F-9414-CEEBF3FDA83F}" type="presParOf" srcId="{F6B7D531-3589-43B1-967D-41D2B3E89514}" destId="{C675AC34-FF01-405A-BC79-800B12D12455}" srcOrd="1" destOrd="0" presId="urn:microsoft.com/office/officeart/2005/8/layout/chevron2"/>
    <dgm:cxn modelId="{038E9814-EF64-884F-A436-7F47B1F68DD2}" type="presParOf" srcId="{F6B7D531-3589-43B1-967D-41D2B3E89514}" destId="{70DE110A-A724-4EC3-ABB1-25E7E237D06F}" srcOrd="2" destOrd="0" presId="urn:microsoft.com/office/officeart/2005/8/layout/chevron2"/>
    <dgm:cxn modelId="{44857D4E-AF93-4849-A384-D6650C16DBE3}" type="presParOf" srcId="{70DE110A-A724-4EC3-ABB1-25E7E237D06F}" destId="{7CF34DEB-A073-4F83-94ED-936336F4E014}" srcOrd="0" destOrd="0" presId="urn:microsoft.com/office/officeart/2005/8/layout/chevron2"/>
    <dgm:cxn modelId="{11D85F14-4FA4-154B-AA0E-232133C1893D}" type="presParOf" srcId="{70DE110A-A724-4EC3-ABB1-25E7E237D06F}" destId="{1F4343FF-FEFE-43CF-8050-F4163038684C}" srcOrd="1" destOrd="0" presId="urn:microsoft.com/office/officeart/2005/8/layout/chevron2"/>
    <dgm:cxn modelId="{C9EFB43F-D451-2142-8131-2585172EF400}" type="presParOf" srcId="{F6B7D531-3589-43B1-967D-41D2B3E89514}" destId="{D6980D23-9772-4A10-A517-CEDC5580F6CB}" srcOrd="3" destOrd="0" presId="urn:microsoft.com/office/officeart/2005/8/layout/chevron2"/>
    <dgm:cxn modelId="{DC5343A5-9465-DD4C-B4F7-A7A2D66C3CBB}" type="presParOf" srcId="{F6B7D531-3589-43B1-967D-41D2B3E89514}" destId="{04FFB883-2A2A-4E16-9D43-0E78048B11A7}" srcOrd="4" destOrd="0" presId="urn:microsoft.com/office/officeart/2005/8/layout/chevron2"/>
    <dgm:cxn modelId="{1C243891-10C9-9941-A2DA-F9076E2DA0CA}" type="presParOf" srcId="{04FFB883-2A2A-4E16-9D43-0E78048B11A7}" destId="{F1980AB0-F480-45E3-A4B4-72B338BC1B3F}" srcOrd="0" destOrd="0" presId="urn:microsoft.com/office/officeart/2005/8/layout/chevron2"/>
    <dgm:cxn modelId="{7FDAD2FE-0848-CD4A-8871-F97531FEF771}" type="presParOf" srcId="{04FFB883-2A2A-4E16-9D43-0E78048B11A7}" destId="{8F71C0A2-590F-4CA7-82F6-A91D7C014BA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94EF240-4D7A-4688-A8C2-8FD26334087C}" type="doc">
      <dgm:prSet loTypeId="urn:microsoft.com/office/officeart/2005/8/layout/chevron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9A2B3A8-194E-4DE8-97AE-0F1C2CD8BA67}">
      <dgm:prSet phldrT="[Text]"/>
      <dgm:spPr/>
      <dgm:t>
        <a:bodyPr anchor="t"/>
        <a:lstStyle/>
        <a:p>
          <a:r>
            <a:rPr lang="en-US" dirty="0" smtClean="0"/>
            <a:t>1</a:t>
          </a:r>
          <a:endParaRPr lang="en-US" dirty="0"/>
        </a:p>
      </dgm:t>
    </dgm:pt>
    <dgm:pt modelId="{A91E7320-F383-44B3-A1E8-777899FB1C00}" type="parTrans" cxnId="{6AEF5282-25E5-49A7-8A52-A9CF12C2BBFF}">
      <dgm:prSet/>
      <dgm:spPr/>
      <dgm:t>
        <a:bodyPr/>
        <a:lstStyle/>
        <a:p>
          <a:endParaRPr lang="en-US"/>
        </a:p>
      </dgm:t>
    </dgm:pt>
    <dgm:pt modelId="{FCC34DE7-1DD9-4601-91D7-FEF1EFD9F05D}" type="sibTrans" cxnId="{6AEF5282-25E5-49A7-8A52-A9CF12C2BBFF}">
      <dgm:prSet/>
      <dgm:spPr/>
      <dgm:t>
        <a:bodyPr/>
        <a:lstStyle/>
        <a:p>
          <a:endParaRPr lang="en-US"/>
        </a:p>
      </dgm:t>
    </dgm:pt>
    <dgm:pt modelId="{247DE291-E288-4C09-BC02-1DD8F7DDE4B5}">
      <dgm:prSet phldrT="[Text]"/>
      <dgm:spPr/>
      <dgm:t>
        <a:bodyPr/>
        <a:lstStyle/>
        <a:p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Space.</a:t>
          </a:r>
          <a:endParaRPr lang="en-US" dirty="0"/>
        </a:p>
      </dgm:t>
    </dgm:pt>
    <dgm:pt modelId="{47106615-D463-4EEC-AAD2-494EE11BB37B}" type="parTrans" cxnId="{22348BF6-0D26-497F-81B6-C3540A0CB746}">
      <dgm:prSet/>
      <dgm:spPr/>
      <dgm:t>
        <a:bodyPr/>
        <a:lstStyle/>
        <a:p>
          <a:endParaRPr lang="en-US"/>
        </a:p>
      </dgm:t>
    </dgm:pt>
    <dgm:pt modelId="{3A2A71FC-998B-47D9-9843-8D886430829A}" type="sibTrans" cxnId="{22348BF6-0D26-497F-81B6-C3540A0CB746}">
      <dgm:prSet/>
      <dgm:spPr/>
      <dgm:t>
        <a:bodyPr/>
        <a:lstStyle/>
        <a:p>
          <a:endParaRPr lang="en-US"/>
        </a:p>
      </dgm:t>
    </dgm:pt>
    <dgm:pt modelId="{EE2D5F2B-8D72-470C-9A53-185B6F233949}">
      <dgm:prSet phldrT="[Text]"/>
      <dgm:spPr/>
      <dgm:t>
        <a:bodyPr anchor="t"/>
        <a:lstStyle/>
        <a:p>
          <a:r>
            <a:rPr lang="en-US" dirty="0" smtClean="0"/>
            <a:t>2</a:t>
          </a:r>
          <a:endParaRPr lang="en-US" dirty="0"/>
        </a:p>
      </dgm:t>
    </dgm:pt>
    <dgm:pt modelId="{2D4CD412-C451-4F4C-ADFD-A6338B83BA04}" type="parTrans" cxnId="{44E22056-E28E-4B55-9D80-C0C01B5C47D9}">
      <dgm:prSet/>
      <dgm:spPr/>
      <dgm:t>
        <a:bodyPr/>
        <a:lstStyle/>
        <a:p>
          <a:endParaRPr lang="en-US"/>
        </a:p>
      </dgm:t>
    </dgm:pt>
    <dgm:pt modelId="{136C94DC-BA02-4EC6-AD88-AB653D97D28E}" type="sibTrans" cxnId="{44E22056-E28E-4B55-9D80-C0C01B5C47D9}">
      <dgm:prSet/>
      <dgm:spPr/>
      <dgm:t>
        <a:bodyPr/>
        <a:lstStyle/>
        <a:p>
          <a:endParaRPr lang="en-US"/>
        </a:p>
      </dgm:t>
    </dgm:pt>
    <dgm:pt modelId="{5523F7E2-DBF6-41E9-9528-E1355F817B38}">
      <dgm:prSet phldrT="[Text]"/>
      <dgm:spPr/>
      <dgm:t>
        <a:bodyPr/>
        <a:lstStyle/>
        <a:p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2 space </a:t>
          </a:r>
          <a:r>
            <a:rPr lang="en-US" dirty="0" err="1" smtClean="0"/>
            <a:t>để</a:t>
          </a:r>
          <a:r>
            <a:rPr lang="en-US" dirty="0" smtClean="0"/>
            <a:t> </a:t>
          </a:r>
          <a:r>
            <a:rPr lang="en-US" dirty="0" err="1" smtClean="0"/>
            <a:t>căn</a:t>
          </a:r>
          <a:r>
            <a:rPr lang="en-US" dirty="0" smtClean="0"/>
            <a:t> </a:t>
          </a:r>
          <a:r>
            <a:rPr lang="en-US" dirty="0" err="1" smtClean="0"/>
            <a:t>lề</a:t>
          </a:r>
          <a:r>
            <a:rPr lang="en-US" dirty="0" smtClean="0"/>
            <a:t>, </a:t>
          </a:r>
          <a:r>
            <a:rPr lang="en-US" dirty="0" err="1" smtClean="0"/>
            <a:t>không</a:t>
          </a:r>
          <a:r>
            <a:rPr lang="en-US" dirty="0" smtClean="0"/>
            <a:t> </a:t>
          </a:r>
          <a:r>
            <a:rPr lang="en-US" dirty="0" err="1" smtClean="0"/>
            <a:t>dùng</a:t>
          </a:r>
          <a:r>
            <a:rPr lang="en-US" dirty="0" smtClean="0"/>
            <a:t> tab.</a:t>
          </a:r>
          <a:endParaRPr lang="en-US" dirty="0"/>
        </a:p>
      </dgm:t>
    </dgm:pt>
    <dgm:pt modelId="{7FAE0405-29E3-4F7A-9D88-CC4FB1C1B940}" type="parTrans" cxnId="{81BA5C6B-DADD-471D-B279-577CC66CDA5C}">
      <dgm:prSet/>
      <dgm:spPr/>
      <dgm:t>
        <a:bodyPr/>
        <a:lstStyle/>
        <a:p>
          <a:endParaRPr lang="en-US"/>
        </a:p>
      </dgm:t>
    </dgm:pt>
    <dgm:pt modelId="{62E5EB28-580F-4161-8079-4986406015F3}" type="sibTrans" cxnId="{81BA5C6B-DADD-471D-B279-577CC66CDA5C}">
      <dgm:prSet/>
      <dgm:spPr/>
      <dgm:t>
        <a:bodyPr/>
        <a:lstStyle/>
        <a:p>
          <a:endParaRPr lang="en-US"/>
        </a:p>
      </dgm:t>
    </dgm:pt>
    <dgm:pt modelId="{FFE551C5-F274-46CC-9A16-63787A9E2FA4}">
      <dgm:prSet phldrT="[Text]"/>
      <dgm:spPr/>
      <dgm:t>
        <a:bodyPr anchor="t"/>
        <a:lstStyle/>
        <a:p>
          <a:r>
            <a:rPr lang="en-US" dirty="0" smtClean="0"/>
            <a:t>3</a:t>
          </a:r>
          <a:endParaRPr lang="en-US" dirty="0"/>
        </a:p>
      </dgm:t>
    </dgm:pt>
    <dgm:pt modelId="{69E4EBF7-8CED-420B-B343-F875FC91C555}" type="parTrans" cxnId="{6863C14D-02BB-4D60-A2F7-74B5BAD4D4C5}">
      <dgm:prSet/>
      <dgm:spPr/>
      <dgm:t>
        <a:bodyPr/>
        <a:lstStyle/>
        <a:p>
          <a:endParaRPr lang="en-US"/>
        </a:p>
      </dgm:t>
    </dgm:pt>
    <dgm:pt modelId="{145A8B1B-7CEF-4C96-AF57-A7EAAD449355}" type="sibTrans" cxnId="{6863C14D-02BB-4D60-A2F7-74B5BAD4D4C5}">
      <dgm:prSet/>
      <dgm:spPr/>
      <dgm:t>
        <a:bodyPr/>
        <a:lstStyle/>
        <a:p>
          <a:endParaRPr lang="en-US"/>
        </a:p>
      </dgm:t>
    </dgm:pt>
    <dgm:pt modelId="{43E957DB-4B73-4762-8C53-6A5922C869AB}">
      <dgm:prSet phldrT="[Text]"/>
      <dgm:spPr/>
      <dgm:t>
        <a:bodyPr/>
        <a:lstStyle/>
        <a:p>
          <a:r>
            <a:rPr lang="en-US" b="0" dirty="0" err="1" smtClean="0"/>
            <a:t>Các</a:t>
          </a:r>
          <a:r>
            <a:rPr lang="en-US" b="0" dirty="0" smtClean="0"/>
            <a:t> </a:t>
          </a:r>
          <a:r>
            <a:rPr lang="en-US" b="0" dirty="0" err="1" smtClean="0"/>
            <a:t>ví</a:t>
          </a:r>
          <a:r>
            <a:rPr lang="en-US" b="0" dirty="0" smtClean="0"/>
            <a:t> </a:t>
          </a:r>
          <a:r>
            <a:rPr lang="en-US" b="0" dirty="0" err="1" smtClean="0"/>
            <a:t>dụ</a:t>
          </a:r>
          <a:r>
            <a:rPr lang="en-US" b="0" dirty="0" smtClean="0"/>
            <a:t> </a:t>
          </a:r>
          <a:r>
            <a:rPr lang="en-US" b="0" dirty="0" err="1" smtClean="0"/>
            <a:t>về</a:t>
          </a:r>
          <a:r>
            <a:rPr lang="en-US" b="0" dirty="0" smtClean="0"/>
            <a:t> </a:t>
          </a:r>
          <a:r>
            <a:rPr lang="en-US" b="0" dirty="0" err="1" smtClean="0"/>
            <a:t>sử</a:t>
          </a:r>
          <a:r>
            <a:rPr lang="en-US" b="0" dirty="0" smtClean="0"/>
            <a:t> </a:t>
          </a:r>
          <a:r>
            <a:rPr lang="en-US" b="0" dirty="0" err="1" smtClean="0"/>
            <a:t>dụng</a:t>
          </a:r>
          <a:r>
            <a:rPr lang="en-US" b="0" dirty="0" smtClean="0"/>
            <a:t> space &amp; </a:t>
          </a:r>
          <a:r>
            <a:rPr lang="en-US" b="0" dirty="0" err="1" smtClean="0"/>
            <a:t>căn</a:t>
          </a:r>
          <a:r>
            <a:rPr lang="en-US" b="0" dirty="0" smtClean="0"/>
            <a:t> </a:t>
          </a:r>
          <a:r>
            <a:rPr lang="en-US" b="0" dirty="0" err="1" smtClean="0"/>
            <a:t>lề</a:t>
          </a:r>
          <a:r>
            <a:rPr lang="en-US" b="0" dirty="0" smtClean="0"/>
            <a:t>.</a:t>
          </a:r>
          <a:endParaRPr lang="en-US" b="0" dirty="0"/>
        </a:p>
      </dgm:t>
    </dgm:pt>
    <dgm:pt modelId="{CF1817AD-52B8-455B-B8FD-39EBD35AB01B}" type="parTrans" cxnId="{A93A3B55-187A-46BD-A1D6-5DFE348A1C66}">
      <dgm:prSet/>
      <dgm:spPr/>
      <dgm:t>
        <a:bodyPr/>
        <a:lstStyle/>
        <a:p>
          <a:endParaRPr lang="en-US"/>
        </a:p>
      </dgm:t>
    </dgm:pt>
    <dgm:pt modelId="{B908CED8-8012-4ED5-8CA8-AB1E5BB9C263}" type="sibTrans" cxnId="{A93A3B55-187A-46BD-A1D6-5DFE348A1C66}">
      <dgm:prSet/>
      <dgm:spPr/>
      <dgm:t>
        <a:bodyPr/>
        <a:lstStyle/>
        <a:p>
          <a:endParaRPr lang="en-US"/>
        </a:p>
      </dgm:t>
    </dgm:pt>
    <dgm:pt modelId="{F6B7D531-3589-43B1-967D-41D2B3E89514}" type="pres">
      <dgm:prSet presAssocID="{494EF240-4D7A-4688-A8C2-8FD26334087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6DD2F7-6327-491D-ABFC-0C970C1BCF04}" type="pres">
      <dgm:prSet presAssocID="{C9A2B3A8-194E-4DE8-97AE-0F1C2CD8BA67}" presName="composite" presStyleCnt="0"/>
      <dgm:spPr/>
    </dgm:pt>
    <dgm:pt modelId="{9DAB9BB8-72A0-4C2D-AEDF-91F6B8F796FB}" type="pres">
      <dgm:prSet presAssocID="{C9A2B3A8-194E-4DE8-97AE-0F1C2CD8BA67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A408F2-068C-4816-B56E-CCF1BFDEB720}" type="pres">
      <dgm:prSet presAssocID="{C9A2B3A8-194E-4DE8-97AE-0F1C2CD8BA67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75AC34-FF01-405A-BC79-800B12D12455}" type="pres">
      <dgm:prSet presAssocID="{FCC34DE7-1DD9-4601-91D7-FEF1EFD9F05D}" presName="sp" presStyleCnt="0"/>
      <dgm:spPr/>
    </dgm:pt>
    <dgm:pt modelId="{70DE110A-A724-4EC3-ABB1-25E7E237D06F}" type="pres">
      <dgm:prSet presAssocID="{EE2D5F2B-8D72-470C-9A53-185B6F233949}" presName="composite" presStyleCnt="0"/>
      <dgm:spPr/>
    </dgm:pt>
    <dgm:pt modelId="{7CF34DEB-A073-4F83-94ED-936336F4E014}" type="pres">
      <dgm:prSet presAssocID="{EE2D5F2B-8D72-470C-9A53-185B6F233949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4343FF-FEFE-43CF-8050-F4163038684C}" type="pres">
      <dgm:prSet presAssocID="{EE2D5F2B-8D72-470C-9A53-185B6F233949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980D23-9772-4A10-A517-CEDC5580F6CB}" type="pres">
      <dgm:prSet presAssocID="{136C94DC-BA02-4EC6-AD88-AB653D97D28E}" presName="sp" presStyleCnt="0"/>
      <dgm:spPr/>
    </dgm:pt>
    <dgm:pt modelId="{04FFB883-2A2A-4E16-9D43-0E78048B11A7}" type="pres">
      <dgm:prSet presAssocID="{FFE551C5-F274-46CC-9A16-63787A9E2FA4}" presName="composite" presStyleCnt="0"/>
      <dgm:spPr/>
    </dgm:pt>
    <dgm:pt modelId="{F1980AB0-F480-45E3-A4B4-72B338BC1B3F}" type="pres">
      <dgm:prSet presAssocID="{FFE551C5-F274-46CC-9A16-63787A9E2FA4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71C0A2-590F-4CA7-82F6-A91D7C014BAC}" type="pres">
      <dgm:prSet presAssocID="{FFE551C5-F274-46CC-9A16-63787A9E2FA4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93A3B55-187A-46BD-A1D6-5DFE348A1C66}" srcId="{FFE551C5-F274-46CC-9A16-63787A9E2FA4}" destId="{43E957DB-4B73-4762-8C53-6A5922C869AB}" srcOrd="0" destOrd="0" parTransId="{CF1817AD-52B8-455B-B8FD-39EBD35AB01B}" sibTransId="{B908CED8-8012-4ED5-8CA8-AB1E5BB9C263}"/>
    <dgm:cxn modelId="{98C4C10C-113D-F246-9290-0DCA74FC5360}" type="presOf" srcId="{494EF240-4D7A-4688-A8C2-8FD26334087C}" destId="{F6B7D531-3589-43B1-967D-41D2B3E89514}" srcOrd="0" destOrd="0" presId="urn:microsoft.com/office/officeart/2005/8/layout/chevron2"/>
    <dgm:cxn modelId="{F0E88AF9-9A8A-8248-9589-A537D2766BDD}" type="presOf" srcId="{5523F7E2-DBF6-41E9-9528-E1355F817B38}" destId="{1F4343FF-FEFE-43CF-8050-F4163038684C}" srcOrd="0" destOrd="0" presId="urn:microsoft.com/office/officeart/2005/8/layout/chevron2"/>
    <dgm:cxn modelId="{3459FD43-E8AC-D940-BECE-81A1F89BDBD6}" type="presOf" srcId="{C9A2B3A8-194E-4DE8-97AE-0F1C2CD8BA67}" destId="{9DAB9BB8-72A0-4C2D-AEDF-91F6B8F796FB}" srcOrd="0" destOrd="0" presId="urn:microsoft.com/office/officeart/2005/8/layout/chevron2"/>
    <dgm:cxn modelId="{1A724A05-71D1-CA4A-9787-BCCA43BF2647}" type="presOf" srcId="{FFE551C5-F274-46CC-9A16-63787A9E2FA4}" destId="{F1980AB0-F480-45E3-A4B4-72B338BC1B3F}" srcOrd="0" destOrd="0" presId="urn:microsoft.com/office/officeart/2005/8/layout/chevron2"/>
    <dgm:cxn modelId="{23F66521-BDED-D44A-A7F4-BB9D6C8E4565}" type="presOf" srcId="{43E957DB-4B73-4762-8C53-6A5922C869AB}" destId="{8F71C0A2-590F-4CA7-82F6-A91D7C014BAC}" srcOrd="0" destOrd="0" presId="urn:microsoft.com/office/officeart/2005/8/layout/chevron2"/>
    <dgm:cxn modelId="{81BA5C6B-DADD-471D-B279-577CC66CDA5C}" srcId="{EE2D5F2B-8D72-470C-9A53-185B6F233949}" destId="{5523F7E2-DBF6-41E9-9528-E1355F817B38}" srcOrd="0" destOrd="0" parTransId="{7FAE0405-29E3-4F7A-9D88-CC4FB1C1B940}" sibTransId="{62E5EB28-580F-4161-8079-4986406015F3}"/>
    <dgm:cxn modelId="{6863C14D-02BB-4D60-A2F7-74B5BAD4D4C5}" srcId="{494EF240-4D7A-4688-A8C2-8FD26334087C}" destId="{FFE551C5-F274-46CC-9A16-63787A9E2FA4}" srcOrd="2" destOrd="0" parTransId="{69E4EBF7-8CED-420B-B343-F875FC91C555}" sibTransId="{145A8B1B-7CEF-4C96-AF57-A7EAAD449355}"/>
    <dgm:cxn modelId="{6AEF5282-25E5-49A7-8A52-A9CF12C2BBFF}" srcId="{494EF240-4D7A-4688-A8C2-8FD26334087C}" destId="{C9A2B3A8-194E-4DE8-97AE-0F1C2CD8BA67}" srcOrd="0" destOrd="0" parTransId="{A91E7320-F383-44B3-A1E8-777899FB1C00}" sibTransId="{FCC34DE7-1DD9-4601-91D7-FEF1EFD9F05D}"/>
    <dgm:cxn modelId="{22348BF6-0D26-497F-81B6-C3540A0CB746}" srcId="{C9A2B3A8-194E-4DE8-97AE-0F1C2CD8BA67}" destId="{247DE291-E288-4C09-BC02-1DD8F7DDE4B5}" srcOrd="0" destOrd="0" parTransId="{47106615-D463-4EEC-AAD2-494EE11BB37B}" sibTransId="{3A2A71FC-998B-47D9-9843-8D886430829A}"/>
    <dgm:cxn modelId="{AB0DECBC-D443-F74D-B918-CAA3EE75700A}" type="presOf" srcId="{EE2D5F2B-8D72-470C-9A53-185B6F233949}" destId="{7CF34DEB-A073-4F83-94ED-936336F4E014}" srcOrd="0" destOrd="0" presId="urn:microsoft.com/office/officeart/2005/8/layout/chevron2"/>
    <dgm:cxn modelId="{44E22056-E28E-4B55-9D80-C0C01B5C47D9}" srcId="{494EF240-4D7A-4688-A8C2-8FD26334087C}" destId="{EE2D5F2B-8D72-470C-9A53-185B6F233949}" srcOrd="1" destOrd="0" parTransId="{2D4CD412-C451-4F4C-ADFD-A6338B83BA04}" sibTransId="{136C94DC-BA02-4EC6-AD88-AB653D97D28E}"/>
    <dgm:cxn modelId="{EF73BA39-DAE9-964A-BDD1-1A9D2229DB11}" type="presOf" srcId="{247DE291-E288-4C09-BC02-1DD8F7DDE4B5}" destId="{99A408F2-068C-4816-B56E-CCF1BFDEB720}" srcOrd="0" destOrd="0" presId="urn:microsoft.com/office/officeart/2005/8/layout/chevron2"/>
    <dgm:cxn modelId="{F86E2C2E-A8AB-7E45-9969-52AED24B67C2}" type="presParOf" srcId="{F6B7D531-3589-43B1-967D-41D2B3E89514}" destId="{A76DD2F7-6327-491D-ABFC-0C970C1BCF04}" srcOrd="0" destOrd="0" presId="urn:microsoft.com/office/officeart/2005/8/layout/chevron2"/>
    <dgm:cxn modelId="{0C20A895-D2FA-3745-8B69-306DDC9AD53D}" type="presParOf" srcId="{A76DD2F7-6327-491D-ABFC-0C970C1BCF04}" destId="{9DAB9BB8-72A0-4C2D-AEDF-91F6B8F796FB}" srcOrd="0" destOrd="0" presId="urn:microsoft.com/office/officeart/2005/8/layout/chevron2"/>
    <dgm:cxn modelId="{7163EAC4-7B59-5345-8274-4F76B3983FB9}" type="presParOf" srcId="{A76DD2F7-6327-491D-ABFC-0C970C1BCF04}" destId="{99A408F2-068C-4816-B56E-CCF1BFDEB720}" srcOrd="1" destOrd="0" presId="urn:microsoft.com/office/officeart/2005/8/layout/chevron2"/>
    <dgm:cxn modelId="{9151787B-CC47-D042-A579-5A7A5D403C81}" type="presParOf" srcId="{F6B7D531-3589-43B1-967D-41D2B3E89514}" destId="{C675AC34-FF01-405A-BC79-800B12D12455}" srcOrd="1" destOrd="0" presId="urn:microsoft.com/office/officeart/2005/8/layout/chevron2"/>
    <dgm:cxn modelId="{4DDBAEDD-1643-4143-868A-115DA769A78D}" type="presParOf" srcId="{F6B7D531-3589-43B1-967D-41D2B3E89514}" destId="{70DE110A-A724-4EC3-ABB1-25E7E237D06F}" srcOrd="2" destOrd="0" presId="urn:microsoft.com/office/officeart/2005/8/layout/chevron2"/>
    <dgm:cxn modelId="{D80D6C23-F85A-254B-BD5D-AFAD5FBA2F23}" type="presParOf" srcId="{70DE110A-A724-4EC3-ABB1-25E7E237D06F}" destId="{7CF34DEB-A073-4F83-94ED-936336F4E014}" srcOrd="0" destOrd="0" presId="urn:microsoft.com/office/officeart/2005/8/layout/chevron2"/>
    <dgm:cxn modelId="{D4EF9B61-7B94-FF4D-BDC7-A2F3C3823948}" type="presParOf" srcId="{70DE110A-A724-4EC3-ABB1-25E7E237D06F}" destId="{1F4343FF-FEFE-43CF-8050-F4163038684C}" srcOrd="1" destOrd="0" presId="urn:microsoft.com/office/officeart/2005/8/layout/chevron2"/>
    <dgm:cxn modelId="{2069D77F-DE2A-1A46-B9D3-2BEF3606860A}" type="presParOf" srcId="{F6B7D531-3589-43B1-967D-41D2B3E89514}" destId="{D6980D23-9772-4A10-A517-CEDC5580F6CB}" srcOrd="3" destOrd="0" presId="urn:microsoft.com/office/officeart/2005/8/layout/chevron2"/>
    <dgm:cxn modelId="{E640040F-06A5-D746-9CD7-C034EF75C8AE}" type="presParOf" srcId="{F6B7D531-3589-43B1-967D-41D2B3E89514}" destId="{04FFB883-2A2A-4E16-9D43-0E78048B11A7}" srcOrd="4" destOrd="0" presId="urn:microsoft.com/office/officeart/2005/8/layout/chevron2"/>
    <dgm:cxn modelId="{47FBB5DA-EA75-1C4E-8D37-25E358AEBCAC}" type="presParOf" srcId="{04FFB883-2A2A-4E16-9D43-0E78048B11A7}" destId="{F1980AB0-F480-45E3-A4B4-72B338BC1B3F}" srcOrd="0" destOrd="0" presId="urn:microsoft.com/office/officeart/2005/8/layout/chevron2"/>
    <dgm:cxn modelId="{6B9F8712-D5F6-FD4D-9A64-B4370C5D7EDB}" type="presParOf" srcId="{04FFB883-2A2A-4E16-9D43-0E78048B11A7}" destId="{8F71C0A2-590F-4CA7-82F6-A91D7C014BA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B9BB8-72A0-4C2D-AEDF-91F6B8F796FB}">
      <dsp:nvSpPr>
        <dsp:cNvPr id="0" name=""/>
        <dsp:cNvSpPr/>
      </dsp:nvSpPr>
      <dsp:spPr>
        <a:xfrm rot="5400000">
          <a:off x="-185056" y="186032"/>
          <a:ext cx="1233710" cy="86359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1</a:t>
          </a:r>
          <a:endParaRPr lang="en-US" sz="2400" kern="1200" dirty="0"/>
        </a:p>
      </dsp:txBody>
      <dsp:txXfrm rot="-5400000">
        <a:off x="1" y="432775"/>
        <a:ext cx="863597" cy="370113"/>
      </dsp:txXfrm>
    </dsp:sp>
    <dsp:sp modelId="{99A408F2-068C-4816-B56E-CCF1BFDEB720}">
      <dsp:nvSpPr>
        <dsp:cNvPr id="0" name=""/>
        <dsp:cNvSpPr/>
      </dsp:nvSpPr>
      <dsp:spPr>
        <a:xfrm rot="5400000">
          <a:off x="3840842" y="-2976269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err="1" smtClean="0"/>
            <a:t>Sử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dụng</a:t>
          </a:r>
          <a:r>
            <a:rPr lang="en-US" sz="1900" kern="1200" dirty="0" smtClean="0"/>
            <a:t> </a:t>
          </a:r>
          <a:r>
            <a:rPr lang="en-US" sz="1900" b="1" kern="1200" dirty="0" err="1" smtClean="0"/>
            <a:t>danh</a:t>
          </a:r>
          <a:r>
            <a:rPr lang="en-US" sz="1900" b="1" kern="1200" dirty="0" smtClean="0"/>
            <a:t> </a:t>
          </a:r>
          <a:r>
            <a:rPr lang="en-US" sz="1900" b="1" kern="1200" dirty="0" err="1" smtClean="0"/>
            <a:t>từ</a:t>
          </a:r>
          <a:r>
            <a:rPr lang="en-US" sz="1900" b="1" kern="1200" dirty="0" smtClean="0"/>
            <a:t> </a:t>
          </a:r>
          <a:r>
            <a:rPr lang="en-US" sz="1900" kern="1200" dirty="0" err="1" smtClean="0"/>
            <a:t>tiếng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Anh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để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đặt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tên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biến</a:t>
          </a:r>
          <a:r>
            <a:rPr lang="en-US" sz="1900" kern="1200" dirty="0" smtClean="0"/>
            <a:t>. </a:t>
          </a:r>
          <a:r>
            <a:rPr lang="en-US" sz="1900" kern="1200" dirty="0" err="1" smtClean="0"/>
            <a:t>Biến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boolean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thì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đặt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bắt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đầu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bằng</a:t>
          </a:r>
          <a:r>
            <a:rPr lang="en-US" sz="1900" kern="1200" dirty="0" smtClean="0"/>
            <a:t> `is` </a:t>
          </a:r>
          <a:r>
            <a:rPr lang="en-US" sz="1900" kern="1200" dirty="0" err="1" smtClean="0"/>
            <a:t>hoặc</a:t>
          </a:r>
          <a:r>
            <a:rPr lang="en-US" sz="1900" kern="1200" dirty="0" smtClean="0"/>
            <a:t> `has`</a:t>
          </a:r>
          <a:endParaRPr lang="en-US" sz="1900" kern="1200" dirty="0"/>
        </a:p>
      </dsp:txBody>
      <dsp:txXfrm rot="-5400000">
        <a:off x="863597" y="40122"/>
        <a:ext cx="6717256" cy="723619"/>
      </dsp:txXfrm>
    </dsp:sp>
    <dsp:sp modelId="{7CF34DEB-A073-4F83-94ED-936336F4E014}">
      <dsp:nvSpPr>
        <dsp:cNvPr id="0" name=""/>
        <dsp:cNvSpPr/>
      </dsp:nvSpPr>
      <dsp:spPr>
        <a:xfrm rot="5400000">
          <a:off x="-185056" y="1272744"/>
          <a:ext cx="1233710" cy="863597"/>
        </a:xfrm>
        <a:prstGeom prst="chevron">
          <a:avLst/>
        </a:prstGeom>
        <a:solidFill>
          <a:schemeClr val="accent2">
            <a:hueOff val="-2447042"/>
            <a:satOff val="10798"/>
            <a:lumOff val="-1830"/>
            <a:alphaOff val="0"/>
          </a:schemeClr>
        </a:solidFill>
        <a:ln w="25400" cap="flat" cmpd="sng" algn="ctr">
          <a:solidFill>
            <a:schemeClr val="accent2">
              <a:hueOff val="-2447042"/>
              <a:satOff val="10798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2</a:t>
          </a:r>
          <a:endParaRPr lang="en-US" sz="2400" kern="1200" dirty="0"/>
        </a:p>
      </dsp:txBody>
      <dsp:txXfrm rot="-5400000">
        <a:off x="1" y="1519487"/>
        <a:ext cx="863597" cy="370113"/>
      </dsp:txXfrm>
    </dsp:sp>
    <dsp:sp modelId="{1F4343FF-FEFE-43CF-8050-F4163038684C}">
      <dsp:nvSpPr>
        <dsp:cNvPr id="0" name=""/>
        <dsp:cNvSpPr/>
      </dsp:nvSpPr>
      <dsp:spPr>
        <a:xfrm rot="5400000">
          <a:off x="3840842" y="-1889556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2447042"/>
              <a:satOff val="10798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err="1" smtClean="0"/>
            <a:t>Sử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dụng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camelBackCase</a:t>
          </a:r>
          <a:r>
            <a:rPr lang="en-US" sz="1900" kern="1200" dirty="0" smtClean="0"/>
            <a:t>.</a:t>
          </a:r>
          <a:endParaRPr lang="en-US" sz="1900" kern="1200" dirty="0"/>
        </a:p>
      </dsp:txBody>
      <dsp:txXfrm rot="-5400000">
        <a:off x="863597" y="1126835"/>
        <a:ext cx="6717256" cy="723619"/>
      </dsp:txXfrm>
    </dsp:sp>
    <dsp:sp modelId="{41BE56F9-C05C-4158-810E-167445B06D83}">
      <dsp:nvSpPr>
        <dsp:cNvPr id="0" name=""/>
        <dsp:cNvSpPr/>
      </dsp:nvSpPr>
      <dsp:spPr>
        <a:xfrm rot="5400000">
          <a:off x="-185056" y="2359457"/>
          <a:ext cx="1233710" cy="863597"/>
        </a:xfrm>
        <a:prstGeom prst="chevron">
          <a:avLst/>
        </a:prstGeom>
        <a:solidFill>
          <a:schemeClr val="accent2">
            <a:hueOff val="-4894085"/>
            <a:satOff val="21595"/>
            <a:lumOff val="-3660"/>
            <a:alphaOff val="0"/>
          </a:schemeClr>
        </a:solidFill>
        <a:ln w="25400" cap="flat" cmpd="sng" algn="ctr">
          <a:solidFill>
            <a:schemeClr val="accent2">
              <a:hueOff val="-4894085"/>
              <a:satOff val="21595"/>
              <a:lumOff val="-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3</a:t>
          </a:r>
          <a:endParaRPr lang="en-US" sz="2400" kern="1200" dirty="0"/>
        </a:p>
      </dsp:txBody>
      <dsp:txXfrm rot="-5400000">
        <a:off x="1" y="2606200"/>
        <a:ext cx="863597" cy="370113"/>
      </dsp:txXfrm>
    </dsp:sp>
    <dsp:sp modelId="{A072136F-533C-4900-8C58-8E3C87749615}">
      <dsp:nvSpPr>
        <dsp:cNvPr id="0" name=""/>
        <dsp:cNvSpPr/>
      </dsp:nvSpPr>
      <dsp:spPr>
        <a:xfrm rot="5400000">
          <a:off x="3840842" y="-802844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4894085"/>
              <a:satOff val="21595"/>
              <a:lumOff val="-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err="1" smtClean="0"/>
            <a:t>Tên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biến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phải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có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ý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nghĩa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rõ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ràng</a:t>
          </a:r>
          <a:r>
            <a:rPr lang="en-US" sz="1900" kern="1200" dirty="0" smtClean="0"/>
            <a:t>.</a:t>
          </a:r>
          <a:endParaRPr lang="en-US" sz="1900" kern="1200" dirty="0"/>
        </a:p>
      </dsp:txBody>
      <dsp:txXfrm rot="-5400000">
        <a:off x="863597" y="2213547"/>
        <a:ext cx="6717256" cy="723619"/>
      </dsp:txXfrm>
    </dsp:sp>
    <dsp:sp modelId="{F1980AB0-F480-45E3-A4B4-72B338BC1B3F}">
      <dsp:nvSpPr>
        <dsp:cNvPr id="0" name=""/>
        <dsp:cNvSpPr/>
      </dsp:nvSpPr>
      <dsp:spPr>
        <a:xfrm rot="5400000">
          <a:off x="-185056" y="3446170"/>
          <a:ext cx="1233710" cy="863597"/>
        </a:xfrm>
        <a:prstGeom prst="chevron">
          <a:avLst/>
        </a:prstGeom>
        <a:solidFill>
          <a:schemeClr val="accent2">
            <a:hueOff val="-7341127"/>
            <a:satOff val="32393"/>
            <a:lumOff val="-549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4</a:t>
          </a:r>
          <a:endParaRPr lang="en-US" sz="2400" kern="1200" dirty="0"/>
        </a:p>
      </dsp:txBody>
      <dsp:txXfrm rot="-5400000">
        <a:off x="1" y="3692913"/>
        <a:ext cx="863597" cy="370113"/>
      </dsp:txXfrm>
    </dsp:sp>
    <dsp:sp modelId="{8F71C0A2-590F-4CA7-82F6-A91D7C014BAC}">
      <dsp:nvSpPr>
        <dsp:cNvPr id="0" name=""/>
        <dsp:cNvSpPr/>
      </dsp:nvSpPr>
      <dsp:spPr>
        <a:xfrm rot="5400000">
          <a:off x="3840842" y="283868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b="0" kern="1200" dirty="0" err="1" smtClean="0"/>
            <a:t>Không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sử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dụng</a:t>
          </a:r>
          <a:r>
            <a:rPr lang="en-US" sz="1900" b="0" kern="1200" dirty="0" smtClean="0"/>
            <a:t> prefix </a:t>
          </a:r>
          <a:r>
            <a:rPr lang="en-US" sz="1900" b="0" kern="1200" dirty="0" err="1" smtClean="0"/>
            <a:t>cho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tên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biến</a:t>
          </a:r>
          <a:r>
            <a:rPr lang="en-US" sz="1900" b="0" kern="1200" dirty="0" smtClean="0"/>
            <a:t> (</a:t>
          </a:r>
          <a:r>
            <a:rPr lang="en-US" sz="1900" b="0" kern="1200" dirty="0" err="1" smtClean="0"/>
            <a:t>vd</a:t>
          </a:r>
          <a:r>
            <a:rPr lang="en-US" sz="1900" b="0" kern="1200" dirty="0" smtClean="0"/>
            <a:t>: </a:t>
          </a:r>
          <a:r>
            <a:rPr lang="en-US" sz="1900" b="0" kern="1200" dirty="0" err="1" smtClean="0"/>
            <a:t>m_iPointerX</a:t>
          </a:r>
          <a:r>
            <a:rPr lang="en-US" sz="1900" b="0" kern="1200" dirty="0" smtClean="0"/>
            <a:t>). </a:t>
          </a:r>
          <a:r>
            <a:rPr lang="en-US" sz="1900" b="0" kern="1200" dirty="0" err="1" smtClean="0"/>
            <a:t>V</a:t>
          </a:r>
          <a:r>
            <a:rPr lang="en-US" sz="1900" b="0" kern="1200" dirty="0" err="1" smtClean="0"/>
            <a:t>ì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sao</a:t>
          </a:r>
          <a:r>
            <a:rPr lang="en-US" sz="1900" b="0" kern="1200" dirty="0" smtClean="0"/>
            <a:t>? </a:t>
          </a:r>
          <a:r>
            <a:rPr lang="en-US" sz="1900" b="0" kern="1200" dirty="0" err="1" smtClean="0"/>
            <a:t>Tên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biến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có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ý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nghĩa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thì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chúng</a:t>
          </a:r>
          <a:r>
            <a:rPr lang="en-US" sz="1900" b="0" kern="1200" dirty="0" smtClean="0"/>
            <a:t> ta </a:t>
          </a:r>
          <a:r>
            <a:rPr lang="en-US" sz="1900" b="0" kern="1200" dirty="0" err="1" smtClean="0"/>
            <a:t>hoàn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toàn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biết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được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nó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kiểu</a:t>
          </a:r>
          <a:r>
            <a:rPr lang="en-US" sz="1900" b="0" kern="1200" dirty="0" smtClean="0"/>
            <a:t> </a:t>
          </a:r>
          <a:r>
            <a:rPr lang="en-US" sz="1900" b="0" kern="1200" dirty="0" err="1" smtClean="0"/>
            <a:t>gì</a:t>
          </a:r>
          <a:r>
            <a:rPr lang="en-US" sz="1900" b="0" kern="1200" dirty="0" smtClean="0"/>
            <a:t>.</a:t>
          </a:r>
          <a:endParaRPr lang="en-US" sz="1900" b="0" kern="1200" dirty="0"/>
        </a:p>
      </dsp:txBody>
      <dsp:txXfrm rot="-5400000">
        <a:off x="863597" y="3300259"/>
        <a:ext cx="6717256" cy="7236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B9BB8-72A0-4C2D-AEDF-91F6B8F796FB}">
      <dsp:nvSpPr>
        <dsp:cNvPr id="0" name=""/>
        <dsp:cNvSpPr/>
      </dsp:nvSpPr>
      <dsp:spPr>
        <a:xfrm rot="5400000">
          <a:off x="-185056" y="186032"/>
          <a:ext cx="1233710" cy="86359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5</a:t>
          </a:r>
          <a:endParaRPr lang="en-US" sz="2400" kern="1200" dirty="0"/>
        </a:p>
      </dsp:txBody>
      <dsp:txXfrm rot="-5400000">
        <a:off x="1" y="432775"/>
        <a:ext cx="863597" cy="370113"/>
      </dsp:txXfrm>
    </dsp:sp>
    <dsp:sp modelId="{99A408F2-068C-4816-B56E-CCF1BFDEB720}">
      <dsp:nvSpPr>
        <dsp:cNvPr id="0" name=""/>
        <dsp:cNvSpPr/>
      </dsp:nvSpPr>
      <dsp:spPr>
        <a:xfrm rot="5400000">
          <a:off x="3840842" y="-2976269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err="1" smtClean="0"/>
            <a:t>Không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viết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tắt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các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tên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biến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quan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trọng</a:t>
          </a:r>
          <a:r>
            <a:rPr lang="en-US" sz="2400" kern="1200" dirty="0" smtClean="0"/>
            <a:t>. </a:t>
          </a:r>
          <a:r>
            <a:rPr lang="en-US" sz="2400" kern="1200" dirty="0" err="1" smtClean="0"/>
            <a:t>Trừ</a:t>
          </a:r>
          <a:r>
            <a:rPr lang="en-US" sz="2400" kern="1200" dirty="0" smtClean="0"/>
            <a:t> phi </a:t>
          </a:r>
          <a:r>
            <a:rPr lang="en-US" sz="2400" kern="1200" dirty="0" err="1" smtClean="0"/>
            <a:t>từ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viết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tắt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đó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phổ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biến</a:t>
          </a:r>
          <a:r>
            <a:rPr lang="en-US" sz="2400" kern="1200" dirty="0" smtClean="0"/>
            <a:t>.</a:t>
          </a:r>
          <a:endParaRPr lang="en-US" sz="2400" kern="1200" dirty="0"/>
        </a:p>
      </dsp:txBody>
      <dsp:txXfrm rot="-5400000">
        <a:off x="863597" y="40122"/>
        <a:ext cx="6717256" cy="723619"/>
      </dsp:txXfrm>
    </dsp:sp>
    <dsp:sp modelId="{7CF34DEB-A073-4F83-94ED-936336F4E014}">
      <dsp:nvSpPr>
        <dsp:cNvPr id="0" name=""/>
        <dsp:cNvSpPr/>
      </dsp:nvSpPr>
      <dsp:spPr>
        <a:xfrm rot="5400000">
          <a:off x="-185056" y="1272744"/>
          <a:ext cx="1233710" cy="863597"/>
        </a:xfrm>
        <a:prstGeom prst="chevron">
          <a:avLst/>
        </a:prstGeom>
        <a:solidFill>
          <a:schemeClr val="accent2">
            <a:hueOff val="-2447042"/>
            <a:satOff val="10798"/>
            <a:lumOff val="-1830"/>
            <a:alphaOff val="0"/>
          </a:schemeClr>
        </a:solidFill>
        <a:ln w="25400" cap="flat" cmpd="sng" algn="ctr">
          <a:solidFill>
            <a:schemeClr val="accent2">
              <a:hueOff val="-2447042"/>
              <a:satOff val="10798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6</a:t>
          </a:r>
          <a:endParaRPr lang="en-US" sz="2400" kern="1200" dirty="0"/>
        </a:p>
      </dsp:txBody>
      <dsp:txXfrm rot="-5400000">
        <a:off x="1" y="1519487"/>
        <a:ext cx="863597" cy="370113"/>
      </dsp:txXfrm>
    </dsp:sp>
    <dsp:sp modelId="{1F4343FF-FEFE-43CF-8050-F4163038684C}">
      <dsp:nvSpPr>
        <dsp:cNvPr id="0" name=""/>
        <dsp:cNvSpPr/>
      </dsp:nvSpPr>
      <dsp:spPr>
        <a:xfrm rot="5400000">
          <a:off x="3840842" y="-1889556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2447042"/>
              <a:satOff val="10798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err="1" smtClean="0"/>
            <a:t>Biến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đếm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sử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dụng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là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i</a:t>
          </a:r>
          <a:r>
            <a:rPr lang="en-US" sz="2400" kern="1200" dirty="0" smtClean="0"/>
            <a:t>, j, k.</a:t>
          </a:r>
          <a:endParaRPr lang="en-US" sz="2400" kern="1200" dirty="0"/>
        </a:p>
      </dsp:txBody>
      <dsp:txXfrm rot="-5400000">
        <a:off x="863597" y="1126835"/>
        <a:ext cx="6717256" cy="723619"/>
      </dsp:txXfrm>
    </dsp:sp>
    <dsp:sp modelId="{41BE56F9-C05C-4158-810E-167445B06D83}">
      <dsp:nvSpPr>
        <dsp:cNvPr id="0" name=""/>
        <dsp:cNvSpPr/>
      </dsp:nvSpPr>
      <dsp:spPr>
        <a:xfrm rot="5400000">
          <a:off x="-185056" y="2359457"/>
          <a:ext cx="1233710" cy="863597"/>
        </a:xfrm>
        <a:prstGeom prst="chevron">
          <a:avLst/>
        </a:prstGeom>
        <a:solidFill>
          <a:schemeClr val="accent2">
            <a:hueOff val="-4894085"/>
            <a:satOff val="21595"/>
            <a:lumOff val="-3660"/>
            <a:alphaOff val="0"/>
          </a:schemeClr>
        </a:solidFill>
        <a:ln w="25400" cap="flat" cmpd="sng" algn="ctr">
          <a:solidFill>
            <a:schemeClr val="accent2">
              <a:hueOff val="-4894085"/>
              <a:satOff val="21595"/>
              <a:lumOff val="-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7</a:t>
          </a:r>
          <a:endParaRPr lang="en-US" sz="2400" kern="1200" dirty="0"/>
        </a:p>
      </dsp:txBody>
      <dsp:txXfrm rot="-5400000">
        <a:off x="1" y="2606200"/>
        <a:ext cx="863597" cy="370113"/>
      </dsp:txXfrm>
    </dsp:sp>
    <dsp:sp modelId="{A072136F-533C-4900-8C58-8E3C87749615}">
      <dsp:nvSpPr>
        <dsp:cNvPr id="0" name=""/>
        <dsp:cNvSpPr/>
      </dsp:nvSpPr>
      <dsp:spPr>
        <a:xfrm rot="5400000">
          <a:off x="3840842" y="-802844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4894085"/>
              <a:satOff val="21595"/>
              <a:lumOff val="-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err="1" smtClean="0"/>
            <a:t>Không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sử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dụng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chữ</a:t>
          </a:r>
          <a:r>
            <a:rPr lang="en-US" sz="2400" kern="1200" dirty="0" smtClean="0"/>
            <a:t> ‘l’ </a:t>
          </a:r>
          <a:r>
            <a:rPr lang="en-US" sz="2400" kern="1200" dirty="0" err="1" smtClean="0"/>
            <a:t>để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đặt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tên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biến</a:t>
          </a:r>
          <a:endParaRPr lang="en-US" sz="2400" kern="1200" dirty="0"/>
        </a:p>
      </dsp:txBody>
      <dsp:txXfrm rot="-5400000">
        <a:off x="863597" y="2213547"/>
        <a:ext cx="6717256" cy="723619"/>
      </dsp:txXfrm>
    </dsp:sp>
    <dsp:sp modelId="{5CEF3037-EFB1-D94C-962B-EC17B3CA8BD6}">
      <dsp:nvSpPr>
        <dsp:cNvPr id="0" name=""/>
        <dsp:cNvSpPr/>
      </dsp:nvSpPr>
      <dsp:spPr>
        <a:xfrm rot="5400000">
          <a:off x="-185056" y="3446170"/>
          <a:ext cx="1233710" cy="863597"/>
        </a:xfrm>
        <a:prstGeom prst="chevron">
          <a:avLst/>
        </a:prstGeom>
        <a:solidFill>
          <a:schemeClr val="accent2">
            <a:hueOff val="-7341127"/>
            <a:satOff val="32393"/>
            <a:lumOff val="-549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8</a:t>
          </a:r>
          <a:endParaRPr lang="en-US" sz="2400" kern="1200" dirty="0"/>
        </a:p>
      </dsp:txBody>
      <dsp:txXfrm rot="-5400000">
        <a:off x="1" y="3692913"/>
        <a:ext cx="863597" cy="370113"/>
      </dsp:txXfrm>
    </dsp:sp>
    <dsp:sp modelId="{C3B62E2B-7BA6-0D46-A235-C35807F28450}">
      <dsp:nvSpPr>
        <dsp:cNvPr id="0" name=""/>
        <dsp:cNvSpPr/>
      </dsp:nvSpPr>
      <dsp:spPr>
        <a:xfrm rot="5400000">
          <a:off x="3840842" y="283868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err="1" smtClean="0"/>
            <a:t>Giải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thích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ý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nghĩa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của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biến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đó</a:t>
          </a:r>
          <a:r>
            <a:rPr lang="en-US" sz="2400" kern="1200" dirty="0" smtClean="0"/>
            <a:t> = comment </a:t>
          </a:r>
          <a:r>
            <a:rPr lang="en-US" sz="2400" kern="1200" dirty="0" err="1" smtClean="0"/>
            <a:t>khi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khai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báo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nếu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cần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thiết</a:t>
          </a:r>
          <a:r>
            <a:rPr lang="en-US" sz="2400" kern="1200" dirty="0" smtClean="0"/>
            <a:t>.</a:t>
          </a:r>
          <a:endParaRPr lang="en-US" sz="2400" kern="1200" dirty="0"/>
        </a:p>
      </dsp:txBody>
      <dsp:txXfrm rot="-5400000">
        <a:off x="863597" y="3300259"/>
        <a:ext cx="6717256" cy="72361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B9BB8-72A0-4C2D-AEDF-91F6B8F796FB}">
      <dsp:nvSpPr>
        <dsp:cNvPr id="0" name=""/>
        <dsp:cNvSpPr/>
      </dsp:nvSpPr>
      <dsp:spPr>
        <a:xfrm rot="5400000">
          <a:off x="-185056" y="186032"/>
          <a:ext cx="1233710" cy="86359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1</a:t>
          </a:r>
          <a:endParaRPr lang="en-US" sz="2400" kern="1200" dirty="0"/>
        </a:p>
      </dsp:txBody>
      <dsp:txXfrm rot="-5400000">
        <a:off x="1" y="432775"/>
        <a:ext cx="863597" cy="370113"/>
      </dsp:txXfrm>
    </dsp:sp>
    <dsp:sp modelId="{99A408F2-068C-4816-B56E-CCF1BFDEB720}">
      <dsp:nvSpPr>
        <dsp:cNvPr id="0" name=""/>
        <dsp:cNvSpPr/>
      </dsp:nvSpPr>
      <dsp:spPr>
        <a:xfrm rot="5400000">
          <a:off x="3840842" y="-2976269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err="1" smtClean="0"/>
            <a:t>Sử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dụng</a:t>
          </a:r>
          <a:r>
            <a:rPr lang="en-US" sz="2800" kern="1200" dirty="0" smtClean="0"/>
            <a:t> </a:t>
          </a:r>
          <a:r>
            <a:rPr lang="en-US" sz="2800" b="1" kern="1200" dirty="0" err="1" smtClean="0"/>
            <a:t>danh</a:t>
          </a:r>
          <a:r>
            <a:rPr lang="en-US" sz="2800" b="1" kern="1200" dirty="0" smtClean="0"/>
            <a:t> </a:t>
          </a:r>
          <a:r>
            <a:rPr lang="en-US" sz="2800" b="1" kern="1200" dirty="0" err="1" smtClean="0"/>
            <a:t>từ</a:t>
          </a:r>
          <a:r>
            <a:rPr lang="en-US" sz="2800" b="1" kern="1200" dirty="0" smtClean="0"/>
            <a:t> </a:t>
          </a:r>
          <a:r>
            <a:rPr lang="en-US" sz="2800" kern="1200" dirty="0" err="1" smtClean="0"/>
            <a:t>tiếng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Anh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để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đặt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tên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lớp</a:t>
          </a:r>
          <a:r>
            <a:rPr lang="en-US" sz="2800" kern="1200" dirty="0" smtClean="0"/>
            <a:t>. </a:t>
          </a:r>
          <a:endParaRPr lang="en-US" sz="2800" kern="1200" dirty="0"/>
        </a:p>
      </dsp:txBody>
      <dsp:txXfrm rot="-5400000">
        <a:off x="863597" y="40122"/>
        <a:ext cx="6717256" cy="723619"/>
      </dsp:txXfrm>
    </dsp:sp>
    <dsp:sp modelId="{7CF34DEB-A073-4F83-94ED-936336F4E014}">
      <dsp:nvSpPr>
        <dsp:cNvPr id="0" name=""/>
        <dsp:cNvSpPr/>
      </dsp:nvSpPr>
      <dsp:spPr>
        <a:xfrm rot="5400000">
          <a:off x="-185056" y="1272744"/>
          <a:ext cx="1233710" cy="863597"/>
        </a:xfrm>
        <a:prstGeom prst="chevron">
          <a:avLst/>
        </a:prstGeom>
        <a:solidFill>
          <a:schemeClr val="accent2">
            <a:hueOff val="-2447042"/>
            <a:satOff val="10798"/>
            <a:lumOff val="-1830"/>
            <a:alphaOff val="0"/>
          </a:schemeClr>
        </a:solidFill>
        <a:ln w="25400" cap="flat" cmpd="sng" algn="ctr">
          <a:solidFill>
            <a:schemeClr val="accent2">
              <a:hueOff val="-2447042"/>
              <a:satOff val="10798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2</a:t>
          </a:r>
          <a:endParaRPr lang="en-US" sz="2400" kern="1200" dirty="0"/>
        </a:p>
      </dsp:txBody>
      <dsp:txXfrm rot="-5400000">
        <a:off x="1" y="1519487"/>
        <a:ext cx="863597" cy="370113"/>
      </dsp:txXfrm>
    </dsp:sp>
    <dsp:sp modelId="{1F4343FF-FEFE-43CF-8050-F4163038684C}">
      <dsp:nvSpPr>
        <dsp:cNvPr id="0" name=""/>
        <dsp:cNvSpPr/>
      </dsp:nvSpPr>
      <dsp:spPr>
        <a:xfrm rot="5400000">
          <a:off x="3840842" y="-1889556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2447042"/>
              <a:satOff val="10798"/>
              <a:lumOff val="-18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err="1" smtClean="0"/>
            <a:t>Sử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dụng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CamelCase</a:t>
          </a:r>
          <a:r>
            <a:rPr lang="en-US" sz="2800" kern="1200" dirty="0" smtClean="0"/>
            <a:t>.</a:t>
          </a:r>
          <a:endParaRPr lang="en-US" sz="2800" kern="1200" dirty="0"/>
        </a:p>
      </dsp:txBody>
      <dsp:txXfrm rot="-5400000">
        <a:off x="863597" y="1126835"/>
        <a:ext cx="6717256" cy="723619"/>
      </dsp:txXfrm>
    </dsp:sp>
    <dsp:sp modelId="{41BE56F9-C05C-4158-810E-167445B06D83}">
      <dsp:nvSpPr>
        <dsp:cNvPr id="0" name=""/>
        <dsp:cNvSpPr/>
      </dsp:nvSpPr>
      <dsp:spPr>
        <a:xfrm rot="5400000">
          <a:off x="-185056" y="2359457"/>
          <a:ext cx="1233710" cy="863597"/>
        </a:xfrm>
        <a:prstGeom prst="chevron">
          <a:avLst/>
        </a:prstGeom>
        <a:solidFill>
          <a:schemeClr val="accent2">
            <a:hueOff val="-4894085"/>
            <a:satOff val="21595"/>
            <a:lumOff val="-3660"/>
            <a:alphaOff val="0"/>
          </a:schemeClr>
        </a:solidFill>
        <a:ln w="25400" cap="flat" cmpd="sng" algn="ctr">
          <a:solidFill>
            <a:schemeClr val="accent2">
              <a:hueOff val="-4894085"/>
              <a:satOff val="21595"/>
              <a:lumOff val="-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3</a:t>
          </a:r>
          <a:endParaRPr lang="en-US" sz="2400" kern="1200" dirty="0"/>
        </a:p>
      </dsp:txBody>
      <dsp:txXfrm rot="-5400000">
        <a:off x="1" y="2606200"/>
        <a:ext cx="863597" cy="370113"/>
      </dsp:txXfrm>
    </dsp:sp>
    <dsp:sp modelId="{A072136F-533C-4900-8C58-8E3C87749615}">
      <dsp:nvSpPr>
        <dsp:cNvPr id="0" name=""/>
        <dsp:cNvSpPr/>
      </dsp:nvSpPr>
      <dsp:spPr>
        <a:xfrm rot="5400000">
          <a:off x="3840842" y="-802844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4894085"/>
              <a:satOff val="21595"/>
              <a:lumOff val="-36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err="1" smtClean="0"/>
            <a:t>Tên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lớp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phải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trùng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với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tên</a:t>
          </a:r>
          <a:r>
            <a:rPr lang="en-US" sz="2800" kern="1200" dirty="0" smtClean="0"/>
            <a:t> File </a:t>
          </a:r>
          <a:r>
            <a:rPr lang="en-US" sz="2800" kern="1200" dirty="0" err="1" smtClean="0"/>
            <a:t>chứa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nó</a:t>
          </a:r>
          <a:r>
            <a:rPr lang="en-US" sz="2800" kern="1200" dirty="0" smtClean="0"/>
            <a:t>.</a:t>
          </a:r>
          <a:endParaRPr lang="en-US" sz="2800" kern="1200" dirty="0"/>
        </a:p>
      </dsp:txBody>
      <dsp:txXfrm rot="-5400000">
        <a:off x="863597" y="2213547"/>
        <a:ext cx="6717256" cy="723619"/>
      </dsp:txXfrm>
    </dsp:sp>
    <dsp:sp modelId="{F1980AB0-F480-45E3-A4B4-72B338BC1B3F}">
      <dsp:nvSpPr>
        <dsp:cNvPr id="0" name=""/>
        <dsp:cNvSpPr/>
      </dsp:nvSpPr>
      <dsp:spPr>
        <a:xfrm rot="5400000">
          <a:off x="-185056" y="3446170"/>
          <a:ext cx="1233710" cy="863597"/>
        </a:xfrm>
        <a:prstGeom prst="chevron">
          <a:avLst/>
        </a:prstGeom>
        <a:solidFill>
          <a:schemeClr val="accent2">
            <a:hueOff val="-7341127"/>
            <a:satOff val="32393"/>
            <a:lumOff val="-549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4</a:t>
          </a:r>
          <a:endParaRPr lang="en-US" sz="2400" kern="1200" dirty="0"/>
        </a:p>
      </dsp:txBody>
      <dsp:txXfrm rot="-5400000">
        <a:off x="1" y="3692913"/>
        <a:ext cx="863597" cy="370113"/>
      </dsp:txXfrm>
    </dsp:sp>
    <dsp:sp modelId="{8F71C0A2-590F-4CA7-82F6-A91D7C014BAC}">
      <dsp:nvSpPr>
        <dsp:cNvPr id="0" name=""/>
        <dsp:cNvSpPr/>
      </dsp:nvSpPr>
      <dsp:spPr>
        <a:xfrm rot="5400000">
          <a:off x="3840842" y="283868"/>
          <a:ext cx="801911" cy="67564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b="0" kern="1200" dirty="0" smtClean="0"/>
            <a:t>+ </a:t>
          </a:r>
          <a:r>
            <a:rPr lang="en-US" sz="2800" b="0" kern="1200" dirty="0" err="1" smtClean="0"/>
            <a:t>Các</a:t>
          </a:r>
          <a:r>
            <a:rPr lang="en-US" sz="2800" b="0" kern="1200" dirty="0" smtClean="0"/>
            <a:t> </a:t>
          </a:r>
          <a:r>
            <a:rPr lang="en-US" sz="2800" b="0" kern="1200" dirty="0" err="1" smtClean="0"/>
            <a:t>quy</a:t>
          </a:r>
          <a:r>
            <a:rPr lang="en-US" sz="2800" b="0" kern="1200" dirty="0" smtClean="0"/>
            <a:t> </a:t>
          </a:r>
          <a:r>
            <a:rPr lang="en-US" sz="2800" b="0" kern="1200" dirty="0" err="1" smtClean="0"/>
            <a:t>tắt</a:t>
          </a:r>
          <a:r>
            <a:rPr lang="en-US" sz="2800" b="0" kern="1200" dirty="0" smtClean="0"/>
            <a:t> </a:t>
          </a:r>
          <a:r>
            <a:rPr lang="en-US" sz="2800" b="0" kern="1200" dirty="0" err="1" smtClean="0"/>
            <a:t>đặt</a:t>
          </a:r>
          <a:r>
            <a:rPr lang="en-US" sz="2800" b="0" kern="1200" dirty="0" smtClean="0"/>
            <a:t> </a:t>
          </a:r>
          <a:r>
            <a:rPr lang="en-US" sz="2800" b="0" kern="1200" dirty="0" err="1" smtClean="0"/>
            <a:t>tên</a:t>
          </a:r>
          <a:r>
            <a:rPr lang="en-US" sz="2800" b="0" kern="1200" dirty="0" smtClean="0"/>
            <a:t> </a:t>
          </a:r>
          <a:r>
            <a:rPr lang="en-US" sz="2800" b="0" kern="1200" dirty="0" err="1" smtClean="0"/>
            <a:t>biến</a:t>
          </a:r>
          <a:r>
            <a:rPr lang="en-US" sz="2800" b="0" kern="1200" dirty="0" smtClean="0"/>
            <a:t>.</a:t>
          </a:r>
          <a:endParaRPr lang="en-US" sz="2800" b="0" kern="1200" dirty="0"/>
        </a:p>
      </dsp:txBody>
      <dsp:txXfrm rot="-5400000">
        <a:off x="863597" y="3300259"/>
        <a:ext cx="6717256" cy="72361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B9BB8-72A0-4C2D-AEDF-91F6B8F796FB}">
      <dsp:nvSpPr>
        <dsp:cNvPr id="0" name=""/>
        <dsp:cNvSpPr/>
      </dsp:nvSpPr>
      <dsp:spPr>
        <a:xfrm rot="5400000">
          <a:off x="-243998" y="245734"/>
          <a:ext cx="1626654" cy="113865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1</a:t>
          </a:r>
          <a:endParaRPr lang="en-US" sz="3200" kern="1200" dirty="0"/>
        </a:p>
      </dsp:txBody>
      <dsp:txXfrm rot="-5400000">
        <a:off x="1" y="571065"/>
        <a:ext cx="1138657" cy="487997"/>
      </dsp:txXfrm>
    </dsp:sp>
    <dsp:sp modelId="{99A408F2-068C-4816-B56E-CCF1BFDEB720}">
      <dsp:nvSpPr>
        <dsp:cNvPr id="0" name=""/>
        <dsp:cNvSpPr/>
      </dsp:nvSpPr>
      <dsp:spPr>
        <a:xfrm rot="5400000">
          <a:off x="3850666" y="-2710271"/>
          <a:ext cx="1057325" cy="64813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err="1" smtClean="0"/>
            <a:t>Sử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dụng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Động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Từ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để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đặt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tên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biến</a:t>
          </a:r>
          <a:r>
            <a:rPr lang="en-US" sz="3200" kern="1200" dirty="0" smtClean="0"/>
            <a:t>.</a:t>
          </a:r>
          <a:endParaRPr lang="en-US" sz="3200" kern="1200" dirty="0"/>
        </a:p>
      </dsp:txBody>
      <dsp:txXfrm rot="-5400000">
        <a:off x="1138658" y="53351"/>
        <a:ext cx="6429728" cy="954097"/>
      </dsp:txXfrm>
    </dsp:sp>
    <dsp:sp modelId="{7CF34DEB-A073-4F83-94ED-936336F4E014}">
      <dsp:nvSpPr>
        <dsp:cNvPr id="0" name=""/>
        <dsp:cNvSpPr/>
      </dsp:nvSpPr>
      <dsp:spPr>
        <a:xfrm rot="5400000">
          <a:off x="-243998" y="1678571"/>
          <a:ext cx="1626654" cy="1138657"/>
        </a:xfrm>
        <a:prstGeom prst="chevron">
          <a:avLst/>
        </a:prstGeom>
        <a:solidFill>
          <a:schemeClr val="accent2">
            <a:hueOff val="-3670563"/>
            <a:satOff val="16196"/>
            <a:lumOff val="-2745"/>
            <a:alphaOff val="0"/>
          </a:schemeClr>
        </a:solidFill>
        <a:ln w="25400" cap="flat" cmpd="sng" algn="ctr">
          <a:solidFill>
            <a:schemeClr val="accent2">
              <a:hueOff val="-3670563"/>
              <a:satOff val="16196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2</a:t>
          </a:r>
          <a:endParaRPr lang="en-US" sz="3200" kern="1200" dirty="0"/>
        </a:p>
      </dsp:txBody>
      <dsp:txXfrm rot="-5400000">
        <a:off x="1" y="2003902"/>
        <a:ext cx="1138657" cy="487997"/>
      </dsp:txXfrm>
    </dsp:sp>
    <dsp:sp modelId="{1F4343FF-FEFE-43CF-8050-F4163038684C}">
      <dsp:nvSpPr>
        <dsp:cNvPr id="0" name=""/>
        <dsp:cNvSpPr/>
      </dsp:nvSpPr>
      <dsp:spPr>
        <a:xfrm rot="5400000">
          <a:off x="3850666" y="-1277435"/>
          <a:ext cx="1057325" cy="64813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3670563"/>
              <a:satOff val="16196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err="1" smtClean="0"/>
            <a:t>Sử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dụng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CamelCase</a:t>
          </a:r>
          <a:r>
            <a:rPr lang="en-US" sz="3200" kern="1200" dirty="0" smtClean="0"/>
            <a:t>. (</a:t>
          </a:r>
          <a:r>
            <a:rPr lang="en-US" sz="3200" kern="1200" dirty="0" err="1" smtClean="0"/>
            <a:t>Không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sử</a:t>
          </a:r>
          <a:r>
            <a:rPr lang="en-US" sz="3200" kern="1200" dirty="0" smtClean="0"/>
            <a:t> dung </a:t>
          </a:r>
          <a:r>
            <a:rPr lang="en-US" sz="3200" kern="1200" dirty="0" err="1" smtClean="0"/>
            <a:t>backCamelCase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như</a:t>
          </a:r>
          <a:r>
            <a:rPr lang="en-US" sz="3200" kern="1200" dirty="0" smtClean="0"/>
            <a:t> Java).</a:t>
          </a:r>
          <a:endParaRPr lang="en-US" sz="3200" kern="1200" dirty="0"/>
        </a:p>
      </dsp:txBody>
      <dsp:txXfrm rot="-5400000">
        <a:off x="1138658" y="1486187"/>
        <a:ext cx="6429728" cy="954097"/>
      </dsp:txXfrm>
    </dsp:sp>
    <dsp:sp modelId="{F1980AB0-F480-45E3-A4B4-72B338BC1B3F}">
      <dsp:nvSpPr>
        <dsp:cNvPr id="0" name=""/>
        <dsp:cNvSpPr/>
      </dsp:nvSpPr>
      <dsp:spPr>
        <a:xfrm rot="5400000">
          <a:off x="-243998" y="3111407"/>
          <a:ext cx="1626654" cy="1138657"/>
        </a:xfrm>
        <a:prstGeom prst="chevron">
          <a:avLst/>
        </a:prstGeom>
        <a:solidFill>
          <a:schemeClr val="accent2">
            <a:hueOff val="-7341127"/>
            <a:satOff val="32393"/>
            <a:lumOff val="-549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3</a:t>
          </a:r>
          <a:endParaRPr lang="en-US" sz="3200" kern="1200" dirty="0"/>
        </a:p>
      </dsp:txBody>
      <dsp:txXfrm rot="-5400000">
        <a:off x="1" y="3436738"/>
        <a:ext cx="1138657" cy="487997"/>
      </dsp:txXfrm>
    </dsp:sp>
    <dsp:sp modelId="{8F71C0A2-590F-4CA7-82F6-A91D7C014BAC}">
      <dsp:nvSpPr>
        <dsp:cNvPr id="0" name=""/>
        <dsp:cNvSpPr/>
      </dsp:nvSpPr>
      <dsp:spPr>
        <a:xfrm rot="5400000">
          <a:off x="3850666" y="155400"/>
          <a:ext cx="1057325" cy="64813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b="0" kern="1200" dirty="0" smtClean="0"/>
            <a:t>+ </a:t>
          </a:r>
          <a:r>
            <a:rPr lang="en-US" sz="3200" b="0" kern="1200" dirty="0" err="1" smtClean="0"/>
            <a:t>Các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quy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tắt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đặt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tên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biến</a:t>
          </a:r>
          <a:r>
            <a:rPr lang="en-US" sz="3200" b="0" kern="1200" dirty="0" smtClean="0"/>
            <a:t>.</a:t>
          </a:r>
          <a:endParaRPr lang="en-US" sz="3200" b="0" kern="1200" dirty="0"/>
        </a:p>
      </dsp:txBody>
      <dsp:txXfrm rot="-5400000">
        <a:off x="1138658" y="2919022"/>
        <a:ext cx="6429728" cy="95409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B9BB8-72A0-4C2D-AEDF-91F6B8F796FB}">
      <dsp:nvSpPr>
        <dsp:cNvPr id="0" name=""/>
        <dsp:cNvSpPr/>
      </dsp:nvSpPr>
      <dsp:spPr>
        <a:xfrm rot="5400000">
          <a:off x="-243998" y="245734"/>
          <a:ext cx="1626654" cy="113865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1</a:t>
          </a:r>
          <a:endParaRPr lang="en-US" sz="3200" kern="1200" dirty="0"/>
        </a:p>
      </dsp:txBody>
      <dsp:txXfrm rot="-5400000">
        <a:off x="1" y="571065"/>
        <a:ext cx="1138657" cy="487997"/>
      </dsp:txXfrm>
    </dsp:sp>
    <dsp:sp modelId="{99A408F2-068C-4816-B56E-CCF1BFDEB720}">
      <dsp:nvSpPr>
        <dsp:cNvPr id="0" name=""/>
        <dsp:cNvSpPr/>
      </dsp:nvSpPr>
      <dsp:spPr>
        <a:xfrm rot="5400000">
          <a:off x="3850666" y="-2710271"/>
          <a:ext cx="1057325" cy="64813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err="1" smtClean="0"/>
            <a:t>Chỉ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được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viết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mỗi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câu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lệnh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trên</a:t>
          </a:r>
          <a:r>
            <a:rPr lang="en-US" sz="3200" kern="1200" dirty="0" smtClean="0"/>
            <a:t> 1 </a:t>
          </a:r>
          <a:r>
            <a:rPr lang="en-US" sz="3200" kern="1200" dirty="0" err="1" smtClean="0"/>
            <a:t>dòng</a:t>
          </a:r>
          <a:r>
            <a:rPr lang="en-US" sz="3200" kern="1200" dirty="0" smtClean="0"/>
            <a:t>.</a:t>
          </a:r>
          <a:endParaRPr lang="en-US" sz="3200" kern="1200" dirty="0"/>
        </a:p>
      </dsp:txBody>
      <dsp:txXfrm rot="-5400000">
        <a:off x="1138658" y="53351"/>
        <a:ext cx="6429728" cy="954097"/>
      </dsp:txXfrm>
    </dsp:sp>
    <dsp:sp modelId="{7CF34DEB-A073-4F83-94ED-936336F4E014}">
      <dsp:nvSpPr>
        <dsp:cNvPr id="0" name=""/>
        <dsp:cNvSpPr/>
      </dsp:nvSpPr>
      <dsp:spPr>
        <a:xfrm rot="5400000">
          <a:off x="-243998" y="1678571"/>
          <a:ext cx="1626654" cy="1138657"/>
        </a:xfrm>
        <a:prstGeom prst="chevron">
          <a:avLst/>
        </a:prstGeom>
        <a:solidFill>
          <a:schemeClr val="accent2">
            <a:hueOff val="-3670563"/>
            <a:satOff val="16196"/>
            <a:lumOff val="-2745"/>
            <a:alphaOff val="0"/>
          </a:schemeClr>
        </a:solidFill>
        <a:ln w="25400" cap="flat" cmpd="sng" algn="ctr">
          <a:solidFill>
            <a:schemeClr val="accent2">
              <a:hueOff val="-3670563"/>
              <a:satOff val="16196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2</a:t>
          </a:r>
          <a:endParaRPr lang="en-US" sz="3200" kern="1200" dirty="0"/>
        </a:p>
      </dsp:txBody>
      <dsp:txXfrm rot="-5400000">
        <a:off x="1" y="2003902"/>
        <a:ext cx="1138657" cy="487997"/>
      </dsp:txXfrm>
    </dsp:sp>
    <dsp:sp modelId="{1F4343FF-FEFE-43CF-8050-F4163038684C}">
      <dsp:nvSpPr>
        <dsp:cNvPr id="0" name=""/>
        <dsp:cNvSpPr/>
      </dsp:nvSpPr>
      <dsp:spPr>
        <a:xfrm rot="5400000">
          <a:off x="3850666" y="-1277435"/>
          <a:ext cx="1057325" cy="64813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3670563"/>
              <a:satOff val="16196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err="1" smtClean="0"/>
            <a:t>Không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viết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dòng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quá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dài</a:t>
          </a:r>
          <a:r>
            <a:rPr lang="en-US" sz="3200" kern="1200" dirty="0" smtClean="0"/>
            <a:t>(&gt; 80 </a:t>
          </a:r>
          <a:r>
            <a:rPr lang="en-US" sz="3200" kern="1200" dirty="0" err="1" smtClean="0"/>
            <a:t>kí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tự</a:t>
          </a:r>
          <a:r>
            <a:rPr lang="en-US" sz="3200" kern="1200" dirty="0" smtClean="0"/>
            <a:t>).</a:t>
          </a:r>
          <a:endParaRPr lang="en-US" sz="3200" kern="1200" dirty="0"/>
        </a:p>
      </dsp:txBody>
      <dsp:txXfrm rot="-5400000">
        <a:off x="1138658" y="1486187"/>
        <a:ext cx="6429728" cy="954097"/>
      </dsp:txXfrm>
    </dsp:sp>
    <dsp:sp modelId="{F1980AB0-F480-45E3-A4B4-72B338BC1B3F}">
      <dsp:nvSpPr>
        <dsp:cNvPr id="0" name=""/>
        <dsp:cNvSpPr/>
      </dsp:nvSpPr>
      <dsp:spPr>
        <a:xfrm rot="5400000">
          <a:off x="-243998" y="3111407"/>
          <a:ext cx="1626654" cy="1138657"/>
        </a:xfrm>
        <a:prstGeom prst="chevron">
          <a:avLst/>
        </a:prstGeom>
        <a:solidFill>
          <a:schemeClr val="accent2">
            <a:hueOff val="-7341127"/>
            <a:satOff val="32393"/>
            <a:lumOff val="-549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3</a:t>
          </a:r>
          <a:endParaRPr lang="en-US" sz="3200" kern="1200" dirty="0"/>
        </a:p>
      </dsp:txBody>
      <dsp:txXfrm rot="-5400000">
        <a:off x="1" y="3436738"/>
        <a:ext cx="1138657" cy="487997"/>
      </dsp:txXfrm>
    </dsp:sp>
    <dsp:sp modelId="{8F71C0A2-590F-4CA7-82F6-A91D7C014BAC}">
      <dsp:nvSpPr>
        <dsp:cNvPr id="0" name=""/>
        <dsp:cNvSpPr/>
      </dsp:nvSpPr>
      <dsp:spPr>
        <a:xfrm rot="5400000">
          <a:off x="3850666" y="155400"/>
          <a:ext cx="1057325" cy="64813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b="0" kern="1200" dirty="0" err="1" smtClean="0"/>
            <a:t>Xuống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dòng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hợp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lí</a:t>
          </a:r>
          <a:r>
            <a:rPr lang="en-US" sz="3200" b="0" kern="1200" dirty="0" smtClean="0"/>
            <a:t>.</a:t>
          </a:r>
          <a:endParaRPr lang="en-US" sz="3200" b="0" kern="1200" dirty="0"/>
        </a:p>
      </dsp:txBody>
      <dsp:txXfrm rot="-5400000">
        <a:off x="1138658" y="2919022"/>
        <a:ext cx="6429728" cy="95409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B9BB8-72A0-4C2D-AEDF-91F6B8F796FB}">
      <dsp:nvSpPr>
        <dsp:cNvPr id="0" name=""/>
        <dsp:cNvSpPr/>
      </dsp:nvSpPr>
      <dsp:spPr>
        <a:xfrm rot="5400000">
          <a:off x="-243998" y="245734"/>
          <a:ext cx="1626654" cy="1138657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1</a:t>
          </a:r>
          <a:endParaRPr lang="en-US" sz="3200" kern="1200" dirty="0"/>
        </a:p>
      </dsp:txBody>
      <dsp:txXfrm rot="-5400000">
        <a:off x="1" y="571065"/>
        <a:ext cx="1138657" cy="487997"/>
      </dsp:txXfrm>
    </dsp:sp>
    <dsp:sp modelId="{99A408F2-068C-4816-B56E-CCF1BFDEB720}">
      <dsp:nvSpPr>
        <dsp:cNvPr id="0" name=""/>
        <dsp:cNvSpPr/>
      </dsp:nvSpPr>
      <dsp:spPr>
        <a:xfrm rot="5400000">
          <a:off x="3850666" y="-2710271"/>
          <a:ext cx="1057325" cy="64813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err="1" smtClean="0"/>
            <a:t>Sử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dụng</a:t>
          </a:r>
          <a:r>
            <a:rPr lang="en-US" sz="3200" kern="1200" dirty="0" smtClean="0"/>
            <a:t> Space.</a:t>
          </a:r>
          <a:endParaRPr lang="en-US" sz="3200" kern="1200" dirty="0"/>
        </a:p>
      </dsp:txBody>
      <dsp:txXfrm rot="-5400000">
        <a:off x="1138658" y="53351"/>
        <a:ext cx="6429728" cy="954097"/>
      </dsp:txXfrm>
    </dsp:sp>
    <dsp:sp modelId="{7CF34DEB-A073-4F83-94ED-936336F4E014}">
      <dsp:nvSpPr>
        <dsp:cNvPr id="0" name=""/>
        <dsp:cNvSpPr/>
      </dsp:nvSpPr>
      <dsp:spPr>
        <a:xfrm rot="5400000">
          <a:off x="-243998" y="1678571"/>
          <a:ext cx="1626654" cy="1138657"/>
        </a:xfrm>
        <a:prstGeom prst="chevron">
          <a:avLst/>
        </a:prstGeom>
        <a:solidFill>
          <a:schemeClr val="accent2">
            <a:hueOff val="-3670563"/>
            <a:satOff val="16196"/>
            <a:lumOff val="-2745"/>
            <a:alphaOff val="0"/>
          </a:schemeClr>
        </a:solidFill>
        <a:ln w="25400" cap="flat" cmpd="sng" algn="ctr">
          <a:solidFill>
            <a:schemeClr val="accent2">
              <a:hueOff val="-3670563"/>
              <a:satOff val="16196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2</a:t>
          </a:r>
          <a:endParaRPr lang="en-US" sz="3200" kern="1200" dirty="0"/>
        </a:p>
      </dsp:txBody>
      <dsp:txXfrm rot="-5400000">
        <a:off x="1" y="2003902"/>
        <a:ext cx="1138657" cy="487997"/>
      </dsp:txXfrm>
    </dsp:sp>
    <dsp:sp modelId="{1F4343FF-FEFE-43CF-8050-F4163038684C}">
      <dsp:nvSpPr>
        <dsp:cNvPr id="0" name=""/>
        <dsp:cNvSpPr/>
      </dsp:nvSpPr>
      <dsp:spPr>
        <a:xfrm rot="5400000">
          <a:off x="3850666" y="-1277435"/>
          <a:ext cx="1057325" cy="64813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3670563"/>
              <a:satOff val="16196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err="1" smtClean="0"/>
            <a:t>Sử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dụng</a:t>
          </a:r>
          <a:r>
            <a:rPr lang="en-US" sz="3200" kern="1200" dirty="0" smtClean="0"/>
            <a:t> 2 space </a:t>
          </a:r>
          <a:r>
            <a:rPr lang="en-US" sz="3200" kern="1200" dirty="0" err="1" smtClean="0"/>
            <a:t>để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căn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lề</a:t>
          </a:r>
          <a:r>
            <a:rPr lang="en-US" sz="3200" kern="1200" dirty="0" smtClean="0"/>
            <a:t>, </a:t>
          </a:r>
          <a:r>
            <a:rPr lang="en-US" sz="3200" kern="1200" dirty="0" err="1" smtClean="0"/>
            <a:t>không</a:t>
          </a:r>
          <a:r>
            <a:rPr lang="en-US" sz="3200" kern="1200" dirty="0" smtClean="0"/>
            <a:t> </a:t>
          </a:r>
          <a:r>
            <a:rPr lang="en-US" sz="3200" kern="1200" dirty="0" err="1" smtClean="0"/>
            <a:t>dùng</a:t>
          </a:r>
          <a:r>
            <a:rPr lang="en-US" sz="3200" kern="1200" dirty="0" smtClean="0"/>
            <a:t> tab.</a:t>
          </a:r>
          <a:endParaRPr lang="en-US" sz="3200" kern="1200" dirty="0"/>
        </a:p>
      </dsp:txBody>
      <dsp:txXfrm rot="-5400000">
        <a:off x="1138658" y="1486187"/>
        <a:ext cx="6429728" cy="954097"/>
      </dsp:txXfrm>
    </dsp:sp>
    <dsp:sp modelId="{F1980AB0-F480-45E3-A4B4-72B338BC1B3F}">
      <dsp:nvSpPr>
        <dsp:cNvPr id="0" name=""/>
        <dsp:cNvSpPr/>
      </dsp:nvSpPr>
      <dsp:spPr>
        <a:xfrm rot="5400000">
          <a:off x="-243998" y="3111407"/>
          <a:ext cx="1626654" cy="1138657"/>
        </a:xfrm>
        <a:prstGeom prst="chevron">
          <a:avLst/>
        </a:prstGeom>
        <a:solidFill>
          <a:schemeClr val="accent2">
            <a:hueOff val="-7341127"/>
            <a:satOff val="32393"/>
            <a:lumOff val="-549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t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3</a:t>
          </a:r>
          <a:endParaRPr lang="en-US" sz="3200" kern="1200" dirty="0"/>
        </a:p>
      </dsp:txBody>
      <dsp:txXfrm rot="-5400000">
        <a:off x="1" y="3436738"/>
        <a:ext cx="1138657" cy="487997"/>
      </dsp:txXfrm>
    </dsp:sp>
    <dsp:sp modelId="{8F71C0A2-590F-4CA7-82F6-A91D7C014BAC}">
      <dsp:nvSpPr>
        <dsp:cNvPr id="0" name=""/>
        <dsp:cNvSpPr/>
      </dsp:nvSpPr>
      <dsp:spPr>
        <a:xfrm rot="5400000">
          <a:off x="3850666" y="155400"/>
          <a:ext cx="1057325" cy="648134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7341127"/>
              <a:satOff val="32393"/>
              <a:lumOff val="-549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b="0" kern="1200" dirty="0" err="1" smtClean="0"/>
            <a:t>Các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ví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dụ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về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sử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dụng</a:t>
          </a:r>
          <a:r>
            <a:rPr lang="en-US" sz="3200" b="0" kern="1200" dirty="0" smtClean="0"/>
            <a:t> space &amp; </a:t>
          </a:r>
          <a:r>
            <a:rPr lang="en-US" sz="3200" b="0" kern="1200" dirty="0" err="1" smtClean="0"/>
            <a:t>căn</a:t>
          </a:r>
          <a:r>
            <a:rPr lang="en-US" sz="3200" b="0" kern="1200" dirty="0" smtClean="0"/>
            <a:t> </a:t>
          </a:r>
          <a:r>
            <a:rPr lang="en-US" sz="3200" b="0" kern="1200" dirty="0" err="1" smtClean="0"/>
            <a:t>lề</a:t>
          </a:r>
          <a:r>
            <a:rPr lang="en-US" sz="3200" b="0" kern="1200" dirty="0" smtClean="0"/>
            <a:t>.</a:t>
          </a:r>
          <a:endParaRPr lang="en-US" sz="3200" b="0" kern="1200" dirty="0"/>
        </a:p>
      </dsp:txBody>
      <dsp:txXfrm rot="-5400000">
        <a:off x="1138658" y="2919022"/>
        <a:ext cx="6429728" cy="9540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3902F-03B8-4CB6-B37E-9919CB02FA5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325BF4-5141-4634-9CA1-905983B612C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9410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media1.mp3>
</file>

<file path=ppt/media/media2.mp3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7A8F7-243F-4B8F-9979-EC4B513B74D1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623E2-143C-47CF-ACFE-2D7CFB3760A0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Notes Placeholder 7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267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400" rtl="0" eaLnBrk="1" latinLnBrk="0" hangingPunct="1">
      <a:spcBef>
        <a:spcPts val="1200"/>
      </a:spcBef>
      <a:buFont typeface="Arial" pitchFamily="34" charset="0"/>
      <a:buNone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Arial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/>
              <a:t>Play the slide show for this presentation to listen</a:t>
            </a:r>
            <a:r>
              <a:rPr lang="en-US" b="1" baseline="0" dirty="0" smtClean="0"/>
              <a:t> to the audio commentary by Peter Walsh and view slide timings. Or,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the sound icon on a slide for controls that you can use to hear the audio at your own pace.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A little organization will go a long way to enhancing your PowerPoint presentation. </a:t>
            </a:r>
          </a:p>
          <a:p>
            <a:r>
              <a:rPr lang="en-US" dirty="0" smtClean="0"/>
              <a:t>Your title slide should be </a:t>
            </a:r>
            <a:r>
              <a:rPr lang="en-US" u="sng" dirty="0" smtClean="0"/>
              <a:t>catching and relevant</a:t>
            </a:r>
            <a:r>
              <a:rPr lang="en-US" dirty="0" smtClean="0"/>
              <a:t> to your audience – offer something in the title that your audience wants.   </a:t>
            </a:r>
          </a:p>
          <a:p>
            <a:r>
              <a:rPr lang="en-US" dirty="0" smtClean="0"/>
              <a:t>Keep some basic principles in mind:</a:t>
            </a:r>
          </a:p>
          <a:p>
            <a:pPr lvl="1">
              <a:buFontTx/>
              <a:buChar char="•"/>
            </a:pPr>
            <a:r>
              <a:rPr lang="en-US" dirty="0" smtClean="0"/>
              <a:t>Your slides should </a:t>
            </a:r>
            <a:r>
              <a:rPr lang="en-US" b="1" dirty="0" smtClean="0"/>
              <a:t>complement</a:t>
            </a:r>
            <a:r>
              <a:rPr lang="en-US" dirty="0" smtClean="0"/>
              <a:t> what you have to say,  not say it for you.  </a:t>
            </a:r>
          </a:p>
          <a:p>
            <a:pPr lvl="1">
              <a:buFontTx/>
              <a:buChar char="•"/>
            </a:pPr>
            <a:r>
              <a:rPr lang="en-US" dirty="0" smtClean="0"/>
              <a:t>Keep slides </a:t>
            </a:r>
            <a:r>
              <a:rPr lang="en-US" b="1" dirty="0" smtClean="0"/>
              <a:t>direct and to the point</a:t>
            </a:r>
            <a:r>
              <a:rPr lang="en-US" dirty="0" smtClean="0"/>
              <a:t> - less is more!</a:t>
            </a:r>
          </a:p>
          <a:p>
            <a:pPr lvl="1">
              <a:buFontTx/>
              <a:buChar char="•"/>
            </a:pPr>
            <a:r>
              <a:rPr lang="en-US" dirty="0" smtClean="0"/>
              <a:t>Choose a background color or design that enhances and complements your presentation rather than competes with it. </a:t>
            </a:r>
          </a:p>
          <a:p>
            <a:pPr lvl="1">
              <a:buFontTx/>
              <a:buChar char="•"/>
            </a:pPr>
            <a:r>
              <a:rPr lang="en-US" dirty="0" smtClean="0"/>
              <a:t>Don’t get too fancy - a simple font, elegant color scheme and clear message is more important than lots of information (clutter!) on the slide.</a:t>
            </a:r>
            <a:endParaRPr lang="en-US" b="1" dirty="0" smtClean="0"/>
          </a:p>
          <a:p>
            <a:r>
              <a:rPr lang="en-US" b="1" dirty="0" smtClean="0"/>
              <a:t>Keep it simple!</a:t>
            </a:r>
            <a:r>
              <a:rPr lang="en-US" dirty="0" smtClean="0"/>
              <a:t>  The purpose of the PowerPoint slide is to keep the mind of your audience focused – fewer words are better.  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lang="en-US" sz="1200" b="1" i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You understand that Microsoft does not endorse or control the content provided in the following presentation.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645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Keep your presentation </a:t>
            </a:r>
            <a:r>
              <a:rPr lang="en-US" b="1" dirty="0" smtClean="0"/>
              <a:t>logical</a:t>
            </a:r>
            <a:r>
              <a:rPr lang="en-US" dirty="0" smtClean="0"/>
              <a:t> and be sure that one point </a:t>
            </a:r>
            <a:r>
              <a:rPr lang="en-US" b="1" dirty="0" smtClean="0"/>
              <a:t>flows</a:t>
            </a:r>
            <a:r>
              <a:rPr lang="en-US" dirty="0" smtClean="0"/>
              <a:t> to the next.  If there are sub-points, add them with an additional slide.  </a:t>
            </a:r>
          </a:p>
          <a:p>
            <a:r>
              <a:rPr lang="en-US" dirty="0" smtClean="0"/>
              <a:t>Make sure that when you move to a new main bullet point your audience knows where they are in the presentation.</a:t>
            </a:r>
          </a:p>
          <a:p>
            <a:r>
              <a:rPr lang="en-US" dirty="0" smtClean="0"/>
              <a:t>If you sense that you’re losing your audience – summarize what you’ve said and pick up the pace.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891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Keep your presentation </a:t>
            </a:r>
            <a:r>
              <a:rPr lang="en-US" b="1" dirty="0" smtClean="0"/>
              <a:t>logical</a:t>
            </a:r>
            <a:r>
              <a:rPr lang="en-US" dirty="0" smtClean="0"/>
              <a:t> and be sure that one point </a:t>
            </a:r>
            <a:r>
              <a:rPr lang="en-US" b="1" dirty="0" smtClean="0"/>
              <a:t>flows</a:t>
            </a:r>
            <a:r>
              <a:rPr lang="en-US" dirty="0" smtClean="0"/>
              <a:t> to the next.  If there are sub-points, add them with an additional slide.  </a:t>
            </a:r>
          </a:p>
          <a:p>
            <a:r>
              <a:rPr lang="en-US" dirty="0" smtClean="0"/>
              <a:t>Make sure that when you move to a new main bullet point your audience knows where they are in the presentation.</a:t>
            </a:r>
          </a:p>
          <a:p>
            <a:r>
              <a:rPr lang="en-US" dirty="0" smtClean="0"/>
              <a:t>If you sense that you’re losing your audience – summarize what you’ve said and pick up the pace.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891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Keep your presentation </a:t>
            </a:r>
            <a:r>
              <a:rPr lang="en-US" b="1" dirty="0" smtClean="0"/>
              <a:t>logical</a:t>
            </a:r>
            <a:r>
              <a:rPr lang="en-US" dirty="0" smtClean="0"/>
              <a:t> and be sure that one point </a:t>
            </a:r>
            <a:r>
              <a:rPr lang="en-US" b="1" dirty="0" smtClean="0"/>
              <a:t>flows</a:t>
            </a:r>
            <a:r>
              <a:rPr lang="en-US" dirty="0" smtClean="0"/>
              <a:t> to the next.  If there are sub-points, add them with an additional slide.  </a:t>
            </a:r>
          </a:p>
          <a:p>
            <a:r>
              <a:rPr lang="en-US" dirty="0" smtClean="0"/>
              <a:t>Make sure that when you move to a new main bullet point your audience knows where they are in the presentation.</a:t>
            </a:r>
          </a:p>
          <a:p>
            <a:r>
              <a:rPr lang="en-US" dirty="0" smtClean="0"/>
              <a:t>If you sense that you’re losing your audience – summarize what you’ve said and pick up the pace.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891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Keep your presentation </a:t>
            </a:r>
            <a:r>
              <a:rPr lang="en-US" b="1" dirty="0" smtClean="0"/>
              <a:t>logical</a:t>
            </a:r>
            <a:r>
              <a:rPr lang="en-US" dirty="0" smtClean="0"/>
              <a:t> and be sure that one point </a:t>
            </a:r>
            <a:r>
              <a:rPr lang="en-US" b="1" dirty="0" smtClean="0"/>
              <a:t>flows</a:t>
            </a:r>
            <a:r>
              <a:rPr lang="en-US" dirty="0" smtClean="0"/>
              <a:t> to the next.  If there are sub-points, add them with an additional slide.  </a:t>
            </a:r>
          </a:p>
          <a:p>
            <a:r>
              <a:rPr lang="en-US" dirty="0" smtClean="0"/>
              <a:t>Make sure that when you move to a new main bullet point your audience knows where they are in the presentation.</a:t>
            </a:r>
          </a:p>
          <a:p>
            <a:r>
              <a:rPr lang="en-US" dirty="0" smtClean="0"/>
              <a:t>If you sense that you’re losing your audience – summarize what you’ve said and pick up the pace.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891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Keep your presentation </a:t>
            </a:r>
            <a:r>
              <a:rPr lang="en-US" b="1" dirty="0" smtClean="0"/>
              <a:t>logical</a:t>
            </a:r>
            <a:r>
              <a:rPr lang="en-US" dirty="0" smtClean="0"/>
              <a:t> and be sure that one point </a:t>
            </a:r>
            <a:r>
              <a:rPr lang="en-US" b="1" dirty="0" smtClean="0"/>
              <a:t>flows</a:t>
            </a:r>
            <a:r>
              <a:rPr lang="en-US" dirty="0" smtClean="0"/>
              <a:t> to the next.  If there are sub-points, add them with an additional slide.  </a:t>
            </a:r>
          </a:p>
          <a:p>
            <a:r>
              <a:rPr lang="en-US" dirty="0" smtClean="0"/>
              <a:t>Make sure that when you move to a new main bullet point your audience knows where they are in the presentation.</a:t>
            </a:r>
          </a:p>
          <a:p>
            <a:r>
              <a:rPr lang="en-US" dirty="0" smtClean="0"/>
              <a:t>If you sense that you’re losing your audience – summarize what you’ve said and pick up the pace.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891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Keep your presentation </a:t>
            </a:r>
            <a:r>
              <a:rPr lang="en-US" b="1" dirty="0" smtClean="0"/>
              <a:t>logical</a:t>
            </a:r>
            <a:r>
              <a:rPr lang="en-US" dirty="0" smtClean="0"/>
              <a:t> and be sure that one point </a:t>
            </a:r>
            <a:r>
              <a:rPr lang="en-US" b="1" dirty="0" smtClean="0"/>
              <a:t>flows</a:t>
            </a:r>
            <a:r>
              <a:rPr lang="en-US" dirty="0" smtClean="0"/>
              <a:t> to the next.  If there are sub-points, add them with an additional slide.  </a:t>
            </a:r>
          </a:p>
          <a:p>
            <a:r>
              <a:rPr lang="en-US" dirty="0" smtClean="0"/>
              <a:t>Make sure that when you move to a new main bullet point your audience knows where they are in the presentation.</a:t>
            </a:r>
          </a:p>
          <a:p>
            <a:r>
              <a:rPr lang="en-US" dirty="0" smtClean="0"/>
              <a:t>If you sense that you’re losing your audience – summarize what you’ve said and pick up the pace.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891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/>
              <a:t>Watch your timing!  Allocate a time for each slide and stick to it so as to keep track of your presentation and avoid speaking too much.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909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/>
              <a:t>Watch your timing!  Allocate a time for each slide and stick to it so as to keep track of your presentation and avoid speaking too much.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6623E2-143C-47CF-ACFE-2D7CFB3760A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909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8686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1952"/>
            <a:ext cx="4038600" cy="4270248"/>
          </a:xfrm>
        </p:spPr>
        <p:txBody>
          <a:bodyPr anchor="ctr" anchorCtr="0">
            <a:normAutofit/>
          </a:bodyPr>
          <a:lstStyle>
            <a:lvl1pPr marL="114300" indent="0" algn="ctr">
              <a:buFontTx/>
              <a:buNone/>
              <a:defRPr sz="3400">
                <a:solidFill>
                  <a:schemeClr val="tx1"/>
                </a:solidFill>
              </a:defRPr>
            </a:lvl1pPr>
            <a:lvl2pPr marL="411480" indent="0">
              <a:buFontTx/>
              <a:buNone/>
              <a:defRPr sz="3600">
                <a:solidFill>
                  <a:schemeClr val="tx1"/>
                </a:solidFill>
              </a:defRPr>
            </a:lvl2pPr>
            <a:lvl3pPr marL="777240" indent="0">
              <a:buFontTx/>
              <a:buNone/>
              <a:defRPr sz="3600">
                <a:solidFill>
                  <a:schemeClr val="tx1"/>
                </a:solidFill>
              </a:defRPr>
            </a:lvl3pPr>
            <a:lvl4pPr marL="1051560" indent="0">
              <a:buFontTx/>
              <a:buNone/>
              <a:defRPr sz="3600">
                <a:solidFill>
                  <a:schemeClr val="tx1"/>
                </a:solidFill>
              </a:defRPr>
            </a:lvl4pPr>
            <a:lvl5pPr marL="1325880" indent="0">
              <a:buFontTx/>
              <a:buNone/>
              <a:defRPr sz="3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7200" y="1143000"/>
            <a:ext cx="7620000" cy="381000"/>
          </a:xfrm>
        </p:spPr>
        <p:txBody>
          <a:bodyPr>
            <a:noAutofit/>
          </a:bodyPr>
          <a:lstStyle>
            <a:lvl1pPr marL="741363" indent="-1588">
              <a:spcBef>
                <a:spcPts val="0"/>
              </a:spcBef>
              <a:buFontTx/>
              <a:buNone/>
              <a:defRPr sz="2000" b="1">
                <a:solidFill>
                  <a:schemeClr val="tx2"/>
                </a:solidFill>
              </a:defRPr>
            </a:lvl1pPr>
            <a:lvl2pPr marL="411480" indent="0">
              <a:buFontTx/>
              <a:buNone/>
              <a:defRPr sz="2000" b="1"/>
            </a:lvl2pPr>
            <a:lvl3pPr marL="777240" indent="0">
              <a:buFontTx/>
              <a:buNone/>
              <a:defRPr sz="2000" b="1"/>
            </a:lvl3pPr>
            <a:lvl4pPr marL="1051560" indent="0">
              <a:buFontTx/>
              <a:buNone/>
              <a:defRPr sz="2000" b="1"/>
            </a:lvl4pPr>
            <a:lvl5pPr marL="1325880" indent="0">
              <a:buFontTx/>
              <a:buNone/>
              <a:defRPr sz="20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 rot="600000">
            <a:off x="4807311" y="2004284"/>
            <a:ext cx="3114715" cy="421314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38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3000"/>
            <a:ext cx="7543800" cy="990727"/>
          </a:xfrm>
        </p:spPr>
        <p:txBody>
          <a:bodyPr bIns="0"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61760" cy="762000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85801" y="2133600"/>
            <a:ext cx="7543800" cy="990600"/>
          </a:xfrm>
        </p:spPr>
        <p:txBody>
          <a:bodyPr tIns="0">
            <a:noAutofit/>
          </a:bodyPr>
          <a:lstStyle>
            <a:lvl1pPr marL="0" indent="0" algn="l">
              <a:buNone/>
              <a:defRPr sz="3600" spc="-100" baseline="0">
                <a:solidFill>
                  <a:schemeClr val="tx2"/>
                </a:solidFill>
                <a:latin typeface="+mj-lt"/>
              </a:defRPr>
            </a:lvl1pPr>
            <a:lvl2pPr marL="411480" indent="0">
              <a:buNone/>
              <a:defRPr/>
            </a:lvl2pPr>
            <a:lvl3pPr marL="777240" indent="0">
              <a:buNone/>
              <a:defRPr/>
            </a:lvl3pPr>
            <a:lvl4pPr marL="1051560" indent="0">
              <a:buNone/>
              <a:defRPr/>
            </a:lvl4pPr>
            <a:lvl5pPr marL="132588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1371600" y="5715000"/>
            <a:ext cx="6477000" cy="7620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8E8D8C"/>
                </a:solidFill>
              </a:defRPr>
            </a:lvl1pPr>
            <a:lvl2pPr marL="411480" indent="0">
              <a:buNone/>
              <a:defRPr>
                <a:solidFill>
                  <a:srgbClr val="8E8D8C"/>
                </a:solidFill>
              </a:defRPr>
            </a:lvl2pPr>
            <a:lvl3pPr marL="777240" indent="0">
              <a:buNone/>
              <a:defRPr>
                <a:solidFill>
                  <a:srgbClr val="8E8D8C"/>
                </a:solidFill>
              </a:defRPr>
            </a:lvl3pPr>
            <a:lvl4pPr marL="1051560" indent="0">
              <a:buNone/>
              <a:defRPr>
                <a:solidFill>
                  <a:srgbClr val="8E8D8C"/>
                </a:solidFill>
              </a:defRPr>
            </a:lvl4pPr>
            <a:lvl5pPr marL="1325880" indent="0">
              <a:buNone/>
              <a:defRPr>
                <a:solidFill>
                  <a:srgbClr val="8E8D8C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3311525" y="4721225"/>
            <a:ext cx="2530475" cy="876300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algn="ctr">
              <a:defRPr lang="en-US" sz="1600" baseline="0" dirty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>
              <a:spcBef>
                <a:spcPts val="0"/>
              </a:spcBef>
            </a:pPr>
            <a:r>
              <a:rPr lang="en-US" dirty="0" smtClean="0"/>
              <a:t>Insert 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56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8300" y="1600200"/>
            <a:ext cx="5257800" cy="4800600"/>
          </a:xfrm>
        </p:spPr>
        <p:txBody>
          <a:bodyPr/>
          <a:lstStyle>
            <a:lvl1pPr algn="ctr">
              <a:lnSpc>
                <a:spcPct val="170000"/>
              </a:lnSpc>
              <a:spcBef>
                <a:spcPts val="1200"/>
              </a:spcBef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418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868680"/>
          </a:xfrm>
        </p:spPr>
        <p:txBody>
          <a:bodyPr>
            <a:no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7620000" cy="4495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457200" y="1143000"/>
            <a:ext cx="7620000" cy="381000"/>
          </a:xfrm>
        </p:spPr>
        <p:txBody>
          <a:bodyPr>
            <a:noAutofit/>
          </a:bodyPr>
          <a:lstStyle>
            <a:lvl1pPr marL="740664" indent="0">
              <a:spcBef>
                <a:spcPts val="0"/>
              </a:spcBef>
              <a:buFontTx/>
              <a:buNone/>
              <a:defRPr sz="2000" b="1">
                <a:solidFill>
                  <a:schemeClr val="tx2"/>
                </a:solidFill>
              </a:defRPr>
            </a:lvl1pPr>
            <a:lvl2pPr marL="411480" indent="0">
              <a:buFontTx/>
              <a:buNone/>
              <a:defRPr sz="2000" b="1">
                <a:solidFill>
                  <a:schemeClr val="tx2"/>
                </a:solidFill>
              </a:defRPr>
            </a:lvl2pPr>
            <a:lvl3pPr marL="777240" indent="0">
              <a:buFontTx/>
              <a:buNone/>
              <a:defRPr sz="2000" b="1">
                <a:solidFill>
                  <a:schemeClr val="tx2"/>
                </a:solidFill>
              </a:defRPr>
            </a:lvl3pPr>
            <a:lvl4pPr marL="1051560" indent="0">
              <a:buFontTx/>
              <a:buNone/>
              <a:defRPr sz="2000" b="1">
                <a:solidFill>
                  <a:schemeClr val="tx2"/>
                </a:solidFill>
              </a:defRPr>
            </a:lvl4pPr>
            <a:lvl5pPr marL="1325880" indent="0">
              <a:buFontTx/>
              <a:buNone/>
              <a:defRPr sz="2000" b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1351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911E8957-5754-4C19-A51A-9C104D1A0E0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48B4FEF1-1C18-40D8-8A9A-AA7FFF43FE2E}" type="datetimeFigureOut">
              <a:rPr lang="en-US" smtClean="0"/>
              <a:t>3/3/12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6" r:id="rId4"/>
    <p:sldLayoutId id="2147483675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4" r:id="rId13"/>
    <p:sldLayoutId id="2147483670" r:id="rId14"/>
    <p:sldLayoutId id="2147483671" r:id="rId15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0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1588" indent="0" algn="l" defTabSz="914400" rtl="0" eaLnBrk="1" latinLnBrk="0" hangingPunct="1">
        <a:spcBef>
          <a:spcPts val="1200"/>
        </a:spcBef>
        <a:buClr>
          <a:schemeClr val="accent1"/>
        </a:buClr>
        <a:buFont typeface="Arial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indent="-182563" algn="l" defTabSz="914400" rtl="0" eaLnBrk="1" latinLnBrk="0" hangingPunct="1">
        <a:spcBef>
          <a:spcPts val="12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2300" indent="-182563" algn="l" defTabSz="914400" rtl="0" eaLnBrk="1" latinLnBrk="0" hangingPunct="1">
        <a:spcBef>
          <a:spcPts val="6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793750" indent="-182563" algn="l" defTabSz="914400" rtl="0" eaLnBrk="1" latinLnBrk="0" hangingPunct="1">
        <a:spcBef>
          <a:spcPts val="6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992188" indent="-182563" algn="l" defTabSz="914400" rtl="0" eaLnBrk="1" latinLnBrk="0" hangingPunct="1">
        <a:spcBef>
          <a:spcPts val="600"/>
        </a:spcBef>
        <a:buClr>
          <a:schemeClr val="accent4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173163" indent="-182563" algn="l" defTabSz="914400" rtl="0" eaLnBrk="1" latinLnBrk="0" hangingPunct="1">
        <a:spcBef>
          <a:spcPts val="6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354138" indent="-182563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638" indent="-182563" algn="l" defTabSz="914400" rtl="0" eaLnBrk="1" latinLnBrk="0" hangingPunct="1">
        <a:spcBef>
          <a:spcPts val="600"/>
        </a:spcBef>
        <a:buClr>
          <a:schemeClr val="accent2"/>
        </a:buClr>
        <a:buFont typeface="Arial" pitchFamily="34" charset="0"/>
        <a:buChar char="•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17675" indent="-182563" algn="l" defTabSz="914400" rtl="0" eaLnBrk="1" latinLnBrk="0" hangingPunct="1">
        <a:spcBef>
          <a:spcPts val="600"/>
        </a:spcBef>
        <a:buClr>
          <a:schemeClr val="accent3"/>
        </a:buClr>
        <a:buFont typeface="Arial" pitchFamily="34" charset="0"/>
        <a:buChar char="•"/>
        <a:tabLst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2.xml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0" Type="http://schemas.openxmlformats.org/officeDocument/2006/relationships/image" Target="../media/image3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3.xml"/><Relationship Id="rId5" Type="http://schemas.openxmlformats.org/officeDocument/2006/relationships/diagramData" Target="../diagrams/data2.xml"/><Relationship Id="rId6" Type="http://schemas.openxmlformats.org/officeDocument/2006/relationships/diagramLayout" Target="../diagrams/layout2.xml"/><Relationship Id="rId7" Type="http://schemas.openxmlformats.org/officeDocument/2006/relationships/diagramQuickStyle" Target="../diagrams/quickStyle2.xml"/><Relationship Id="rId8" Type="http://schemas.openxmlformats.org/officeDocument/2006/relationships/diagramColors" Target="../diagrams/colors2.xml"/><Relationship Id="rId9" Type="http://schemas.microsoft.com/office/2007/relationships/diagramDrawing" Target="../diagrams/drawing2.xml"/><Relationship Id="rId10" Type="http://schemas.openxmlformats.org/officeDocument/2006/relationships/image" Target="../media/image3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Relationship Id="rId5" Type="http://schemas.openxmlformats.org/officeDocument/2006/relationships/diagramData" Target="../diagrams/data3.xml"/><Relationship Id="rId6" Type="http://schemas.openxmlformats.org/officeDocument/2006/relationships/diagramLayout" Target="../diagrams/layout3.xml"/><Relationship Id="rId7" Type="http://schemas.openxmlformats.org/officeDocument/2006/relationships/diagramQuickStyle" Target="../diagrams/quickStyle3.xml"/><Relationship Id="rId8" Type="http://schemas.openxmlformats.org/officeDocument/2006/relationships/diagramColors" Target="../diagrams/colors3.xml"/><Relationship Id="rId9" Type="http://schemas.microsoft.com/office/2007/relationships/diagramDrawing" Target="../diagrams/drawing3.xml"/><Relationship Id="rId10" Type="http://schemas.openxmlformats.org/officeDocument/2006/relationships/image" Target="../media/image3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5.xml"/><Relationship Id="rId5" Type="http://schemas.openxmlformats.org/officeDocument/2006/relationships/diagramData" Target="../diagrams/data4.xml"/><Relationship Id="rId6" Type="http://schemas.openxmlformats.org/officeDocument/2006/relationships/diagramLayout" Target="../diagrams/layout4.xml"/><Relationship Id="rId7" Type="http://schemas.openxmlformats.org/officeDocument/2006/relationships/diagramQuickStyle" Target="../diagrams/quickStyle4.xml"/><Relationship Id="rId8" Type="http://schemas.openxmlformats.org/officeDocument/2006/relationships/diagramColors" Target="../diagrams/colors4.xml"/><Relationship Id="rId9" Type="http://schemas.microsoft.com/office/2007/relationships/diagramDrawing" Target="../diagrams/drawing4.xml"/><Relationship Id="rId10" Type="http://schemas.openxmlformats.org/officeDocument/2006/relationships/image" Target="../media/image3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6.xml"/><Relationship Id="rId5" Type="http://schemas.openxmlformats.org/officeDocument/2006/relationships/diagramData" Target="../diagrams/data5.xml"/><Relationship Id="rId6" Type="http://schemas.openxmlformats.org/officeDocument/2006/relationships/diagramLayout" Target="../diagrams/layout5.xml"/><Relationship Id="rId7" Type="http://schemas.openxmlformats.org/officeDocument/2006/relationships/diagramQuickStyle" Target="../diagrams/quickStyle5.xml"/><Relationship Id="rId8" Type="http://schemas.openxmlformats.org/officeDocument/2006/relationships/diagramColors" Target="../diagrams/colors5.xml"/><Relationship Id="rId9" Type="http://schemas.microsoft.com/office/2007/relationships/diagramDrawing" Target="../diagrams/drawing5.xml"/><Relationship Id="rId10" Type="http://schemas.openxmlformats.org/officeDocument/2006/relationships/image" Target="../media/image3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7.xml"/><Relationship Id="rId5" Type="http://schemas.openxmlformats.org/officeDocument/2006/relationships/diagramData" Target="../diagrams/data6.xml"/><Relationship Id="rId6" Type="http://schemas.openxmlformats.org/officeDocument/2006/relationships/diagramLayout" Target="../diagrams/layout6.xml"/><Relationship Id="rId7" Type="http://schemas.openxmlformats.org/officeDocument/2006/relationships/diagramQuickStyle" Target="../diagrams/quickStyle6.xml"/><Relationship Id="rId8" Type="http://schemas.openxmlformats.org/officeDocument/2006/relationships/diagramColors" Target="../diagrams/colors6.xml"/><Relationship Id="rId9" Type="http://schemas.microsoft.com/office/2007/relationships/diagramDrawing" Target="../diagrams/drawing6.xml"/><Relationship Id="rId10" Type="http://schemas.openxmlformats.org/officeDocument/2006/relationships/image" Target="../media/image3.png"/><Relationship Id="rId1" Type="http://schemas.microsoft.com/office/2007/relationships/media" Target="../media/media2.mp3"/><Relationship Id="rId2" Type="http://schemas.openxmlformats.org/officeDocument/2006/relationships/audio" Target="../media/media2.mp3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1" Type="http://schemas.microsoft.com/office/2007/relationships/media" Target="../media/media3.mp3"/><Relationship Id="rId2" Type="http://schemas.openxmlformats.org/officeDocument/2006/relationships/audio" Target="../media/media3.mp3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1" Type="http://schemas.microsoft.com/office/2007/relationships/media" Target="../media/media3.mp3"/><Relationship Id="rId2" Type="http://schemas.openxmlformats.org/officeDocument/2006/relationships/audio" Target="../media/media3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Coding </a:t>
            </a:r>
            <a:r>
              <a:rPr lang="en-US" dirty="0" err="1" smtClean="0"/>
              <a:t>GuildLine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Phiên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1.0</a:t>
            </a:r>
          </a:p>
          <a:p>
            <a:r>
              <a:rPr lang="en-US" dirty="0" err="1" smtClean="0"/>
              <a:t>Trần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 </a:t>
            </a:r>
            <a:r>
              <a:rPr lang="en-US" dirty="0" err="1" smtClean="0"/>
              <a:t>Khiêm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</a:t>
            </a:r>
            <a:r>
              <a:rPr lang="en-US" dirty="0" err="1" smtClean="0"/>
              <a:t>ắc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99 </a:t>
            </a:r>
            <a:r>
              <a:rPr lang="en-US" dirty="0" smtClean="0"/>
              <a:t>cents, Inc.</a:t>
            </a:r>
          </a:p>
        </p:txBody>
      </p:sp>
      <p:pic>
        <p:nvPicPr>
          <p:cNvPr id="3" name="Peter Walsh Slide 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1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27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6000">
        <p:fade/>
      </p:transition>
    </mc:Choice>
    <mc:Fallback xmlns="">
      <p:transition spd="med" advTm="86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9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tắc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.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0506925"/>
              </p:ext>
            </p:extLst>
          </p:nvPr>
        </p:nvGraphicFramePr>
        <p:xfrm>
          <a:off x="457200" y="1905000"/>
          <a:ext cx="76200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3" name="Peter Walsh Slide 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97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00">
        <p:fade/>
      </p:transition>
    </mc:Choice>
    <mc:Fallback xmlns="">
      <p:transition spd="med" advTm="55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Graphic spid="7" grpId="0">
        <p:bldSub>
          <a:bldDgm bld="one"/>
        </p:bldSub>
      </p:bldGraphic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tắc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/>
              <a:t> </a:t>
            </a:r>
            <a:r>
              <a:rPr lang="en-US" dirty="0" err="1" smtClean="0"/>
              <a:t>biến</a:t>
            </a:r>
            <a:r>
              <a:rPr lang="en-US" dirty="0" smtClean="0"/>
              <a:t>.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3071038"/>
              </p:ext>
            </p:extLst>
          </p:nvPr>
        </p:nvGraphicFramePr>
        <p:xfrm>
          <a:off x="457200" y="1905000"/>
          <a:ext cx="76200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3" name="Peter Walsh Slide 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47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00">
        <p:fade/>
      </p:transition>
    </mc:Choice>
    <mc:Fallback xmlns="">
      <p:transition spd="med" advTm="55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CEF3037-EFB1-D94C-962B-EC17B3CA8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">
                                            <p:graphicEl>
                                              <a:dgm id="{5CEF3037-EFB1-D94C-962B-EC17B3CA8B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">
                                            <p:graphicEl>
                                              <a:dgm id="{5CEF3037-EFB1-D94C-962B-EC17B3CA8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>
                                            <p:graphicEl>
                                              <a:dgm id="{5CEF3037-EFB1-D94C-962B-EC17B3CA8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3B62E2B-7BA6-0D46-A235-C35807F284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>
                                            <p:graphicEl>
                                              <a:dgm id="{C3B62E2B-7BA6-0D46-A235-C35807F284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>
                                            <p:graphicEl>
                                              <a:dgm id="{C3B62E2B-7BA6-0D46-A235-C35807F284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">
                                            <p:graphicEl>
                                              <a:dgm id="{C3B62E2B-7BA6-0D46-A235-C35807F284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Graphic spid="7" grpId="0">
        <p:bldSub>
          <a:bldDgm bld="one"/>
        </p:bldSub>
      </p:bldGraphic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tắc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.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4614743"/>
              </p:ext>
            </p:extLst>
          </p:nvPr>
        </p:nvGraphicFramePr>
        <p:xfrm>
          <a:off x="457200" y="1905000"/>
          <a:ext cx="76200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3" name="Peter Walsh Slide 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651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00">
        <p:fade/>
      </p:transition>
    </mc:Choice>
    <mc:Fallback xmlns="">
      <p:transition spd="med" advTm="55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graphicEl>
                                              <a:dgm id="{41BE56F9-C05C-4158-810E-167445B06D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graphicEl>
                                              <a:dgm id="{A072136F-533C-4900-8C58-8E3C877496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Graphic spid="7" grpId="0">
        <p:bldSub>
          <a:bldDgm bld="one"/>
        </p:bldSub>
      </p:bldGraphic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tắc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/>
              <a:t> </a:t>
            </a:r>
            <a:r>
              <a:rPr lang="en-US" dirty="0" err="1" smtClean="0"/>
              <a:t>Hàm</a:t>
            </a:r>
            <a:r>
              <a:rPr lang="en-US" dirty="0" smtClean="0"/>
              <a:t>.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0614483"/>
              </p:ext>
            </p:extLst>
          </p:nvPr>
        </p:nvGraphicFramePr>
        <p:xfrm>
          <a:off x="457200" y="1905000"/>
          <a:ext cx="76200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 smtClean="0"/>
              <a:t>Đồng</a:t>
            </a:r>
            <a:r>
              <a:rPr lang="en-US" dirty="0" smtClean="0"/>
              <a:t> </a:t>
            </a:r>
            <a:r>
              <a:rPr lang="en-US" dirty="0" err="1" smtClean="0"/>
              <a:t>bộ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tên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3" name="Peter Walsh Slide 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33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00">
        <p:fade/>
      </p:transition>
    </mc:Choice>
    <mc:Fallback xmlns="">
      <p:transition spd="med" advTm="55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Graphic spid="7" grpId="0">
        <p:bldSub>
          <a:bldDgm bld="one"/>
        </p:bldSub>
      </p:bldGraphic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 Break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4993578"/>
              </p:ext>
            </p:extLst>
          </p:nvPr>
        </p:nvGraphicFramePr>
        <p:xfrm>
          <a:off x="457200" y="1905000"/>
          <a:ext cx="76200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Peter Walsh Slide 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01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00">
        <p:fade/>
      </p:transition>
    </mc:Choice>
    <mc:Fallback xmlns="">
      <p:transition spd="med" advTm="55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Graphic spid="7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Space &amp; </a:t>
            </a:r>
            <a:r>
              <a:rPr lang="en-US" dirty="0" err="1" smtClean="0"/>
              <a:t>Căn</a:t>
            </a:r>
            <a:r>
              <a:rPr lang="en-US" dirty="0" smtClean="0"/>
              <a:t> </a:t>
            </a:r>
            <a:r>
              <a:rPr lang="en-US" dirty="0" err="1" smtClean="0"/>
              <a:t>lề</a:t>
            </a:r>
            <a:r>
              <a:rPr lang="en-US" dirty="0" smtClean="0"/>
              <a:t>.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6572939"/>
              </p:ext>
            </p:extLst>
          </p:nvPr>
        </p:nvGraphicFramePr>
        <p:xfrm>
          <a:off x="457200" y="1905000"/>
          <a:ext cx="76200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Peter Walsh Slide 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000">
        <p:fade/>
      </p:transition>
    </mc:Choice>
    <mc:Fallback xmlns="">
      <p:transition spd="med" advTm="55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graphicEl>
                                              <a:dgm id="{9DAB9BB8-72A0-4C2D-AEDF-91F6B8F796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graphicEl>
                                              <a:dgm id="{99A408F2-068C-4816-B56E-CCF1BFDEB7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graphicEl>
                                              <a:dgm id="{7CF34DEB-A073-4F83-94ED-936336F4E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graphicEl>
                                              <a:dgm id="{1F4343FF-FEFE-43CF-8050-F416303868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graphicEl>
                                              <a:dgm id="{F1980AB0-F480-45E3-A4B4-72B338BC1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graphicEl>
                                              <a:dgm id="{8F71C0A2-590F-4CA7-82F6-A91D7C014B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Graphic spid="7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eter Walsh Slide 4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Indent Settings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5900" y="1981200"/>
            <a:ext cx="61595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933259"/>
      </p:ext>
    </p:extLst>
  </p:cSld>
  <p:clrMapOvr>
    <a:masterClrMapping/>
  </p:clrMapOvr>
  <p:transition xmlns:p14="http://schemas.microsoft.com/office/powerpoint/2010/main" spd="slow" advTm="35000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eter Walsh Slide 4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60540" y="152400"/>
            <a:ext cx="487363" cy="487363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Indent Settings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" y="1447800"/>
            <a:ext cx="6057900" cy="1892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2000" y="3886200"/>
            <a:ext cx="55194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 smtClean="0"/>
              <a:t>Đặt</a:t>
            </a:r>
            <a:r>
              <a:rPr lang="en-US" dirty="0" smtClean="0"/>
              <a:t> </a:t>
            </a:r>
            <a:r>
              <a:rPr lang="en-US" dirty="0" err="1" smtClean="0"/>
              <a:t>dấu</a:t>
            </a:r>
            <a:r>
              <a:rPr lang="en-US" dirty="0" smtClean="0"/>
              <a:t> </a:t>
            </a:r>
            <a:r>
              <a:rPr lang="en-US" dirty="0" err="1" smtClean="0"/>
              <a:t>ngoặc</a:t>
            </a:r>
            <a:r>
              <a:rPr lang="en-US" dirty="0" smtClean="0"/>
              <a:t> </a:t>
            </a:r>
            <a:r>
              <a:rPr lang="en-US" dirty="0" err="1" smtClean="0"/>
              <a:t>theo</a:t>
            </a:r>
            <a:r>
              <a:rPr lang="en-US" dirty="0" smtClean="0"/>
              <a:t> </a:t>
            </a:r>
            <a:r>
              <a:rPr lang="en-US" dirty="0" err="1" smtClean="0"/>
              <a:t>phong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C.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if, while, do, switch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khoảng</a:t>
            </a:r>
            <a:r>
              <a:rPr lang="en-US" dirty="0" smtClean="0"/>
              <a:t> </a:t>
            </a:r>
            <a:r>
              <a:rPr lang="en-US" dirty="0" err="1" smtClean="0"/>
              <a:t>trắng</a:t>
            </a:r>
            <a:r>
              <a:rPr lang="en-US" dirty="0" smtClean="0"/>
              <a:t> </a:t>
            </a:r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/>
              <a:t> </a:t>
            </a:r>
            <a:r>
              <a:rPr lang="en-US" dirty="0" err="1" smtClean="0"/>
              <a:t>mới</a:t>
            </a:r>
            <a:r>
              <a:rPr lang="en-US" dirty="0" smtClean="0"/>
              <a:t> </a:t>
            </a:r>
            <a:r>
              <a:rPr lang="en-US" dirty="0" err="1" smtClean="0"/>
              <a:t>đến</a:t>
            </a:r>
            <a:r>
              <a:rPr lang="en-US" dirty="0" smtClean="0"/>
              <a:t> (.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 smtClean="0"/>
              <a:t>Lệnh</a:t>
            </a:r>
            <a:r>
              <a:rPr lang="en-US" dirty="0" smtClean="0"/>
              <a:t> </a:t>
            </a:r>
            <a:r>
              <a:rPr lang="en-US" dirty="0" err="1" smtClean="0"/>
              <a:t>gọi</a:t>
            </a:r>
            <a:r>
              <a:rPr lang="en-US" dirty="0" smtClean="0"/>
              <a:t> </a:t>
            </a:r>
            <a:r>
              <a:rPr lang="en-US" dirty="0" err="1" smtClean="0"/>
              <a:t>hàm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khoảng</a:t>
            </a:r>
            <a:r>
              <a:rPr lang="en-US" dirty="0" smtClean="0"/>
              <a:t> </a:t>
            </a:r>
            <a:r>
              <a:rPr lang="en-US" dirty="0" err="1" smtClean="0"/>
              <a:t>trắng</a:t>
            </a:r>
            <a:r>
              <a:rPr lang="en-US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// Comment </a:t>
            </a:r>
            <a:r>
              <a:rPr lang="en-US" dirty="0" err="1" smtClean="0"/>
              <a:t>về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hàm</a:t>
            </a:r>
            <a:r>
              <a:rPr lang="en-US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Lệnh</a:t>
            </a:r>
            <a:r>
              <a:rPr lang="en-US" dirty="0" smtClean="0"/>
              <a:t> if </a:t>
            </a:r>
            <a:r>
              <a:rPr lang="en-US" dirty="0" err="1" smtClean="0"/>
              <a:t>bắt</a:t>
            </a:r>
            <a:r>
              <a:rPr lang="en-US" dirty="0" smtClean="0"/>
              <a:t> </a:t>
            </a:r>
            <a:r>
              <a:rPr lang="en-US" dirty="0" err="1" smtClean="0"/>
              <a:t>buộc</a:t>
            </a:r>
            <a:r>
              <a:rPr lang="en-US" dirty="0" smtClean="0"/>
              <a:t> </a:t>
            </a:r>
            <a:r>
              <a:rPr lang="en-US" dirty="0" err="1" smtClean="0"/>
              <a:t>phải</a:t>
            </a:r>
            <a:r>
              <a:rPr lang="en-US" dirty="0" smtClean="0"/>
              <a:t> </a:t>
            </a:r>
            <a:r>
              <a:rPr lang="en-US" dirty="0" err="1" smtClean="0"/>
              <a:t>mở</a:t>
            </a:r>
            <a:r>
              <a:rPr lang="en-US" dirty="0" smtClean="0"/>
              <a:t> 1 block </a:t>
            </a:r>
            <a:r>
              <a:rPr lang="en-US" dirty="0" err="1" smtClean="0"/>
              <a:t>dù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1 </a:t>
            </a:r>
            <a:r>
              <a:rPr lang="en-US" dirty="0" err="1" smtClean="0"/>
              <a:t>lệnh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5391744"/>
      </p:ext>
    </p:extLst>
  </p:cSld>
  <p:clrMapOvr>
    <a:masterClrMapping/>
  </p:clrMapOvr>
  <p:transition xmlns:p14="http://schemas.microsoft.com/office/powerpoint/2010/main" spd="slow" advTm="35000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t Is All Too Much by Peter Walsh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It Is All Too Much by Peter Walsh.potx</Template>
  <TotalTime>355</TotalTime>
  <Words>1086</Words>
  <Application>Microsoft Macintosh PowerPoint</Application>
  <PresentationFormat>On-screen Show (4:3)</PresentationFormat>
  <Paragraphs>106</Paragraphs>
  <Slides>9</Slides>
  <Notes>9</Notes>
  <HiddenSlides>0</HiddenSlides>
  <MMClips>9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It Is All Too Much by Peter Walsh</vt:lpstr>
      <vt:lpstr>Coding GuildLine</vt:lpstr>
      <vt:lpstr>Quy tắc đặt tên biến.</vt:lpstr>
      <vt:lpstr>Quy tắc đặt tên biến.</vt:lpstr>
      <vt:lpstr>Quy tắc đặt tên Lớp.</vt:lpstr>
      <vt:lpstr>Quy tắc đặt tên Hàm.</vt:lpstr>
      <vt:lpstr>Line Break</vt:lpstr>
      <vt:lpstr>Space &amp; Căn lề.</vt:lpstr>
      <vt:lpstr>Indent Settings</vt:lpstr>
      <vt:lpstr>Indent Settings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It’s All Too Much</dc:title>
  <dc:subject/>
  <dc:creator/>
  <cp:keywords/>
  <dc:description/>
  <cp:lastModifiedBy>Tran Khiem</cp:lastModifiedBy>
  <cp:revision>108</cp:revision>
  <dcterms:created xsi:type="dcterms:W3CDTF">2010-05-18T20:31:16Z</dcterms:created>
  <dcterms:modified xsi:type="dcterms:W3CDTF">2012-03-03T10:53:42Z</dcterms:modified>
  <cp:category/>
</cp:coreProperties>
</file>

<file path=docProps/thumbnail.jpeg>
</file>